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7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58DB76C-3E3C-4517-8CDD-09C5A09A7E07}">
  <a:tblStyle styleId="{258DB76C-3E3C-4517-8CDD-09C5A09A7E07}" styleName="Table_0">
    <a:wholeTbl>
      <a:tcTxStyle b="off" i="off">
        <a:font>
          <a:latin typeface="Tw Cen MT"/>
          <a:ea typeface="Tw Cen MT"/>
          <a:cs typeface="Tw Cen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AF1"/>
          </a:solidFill>
        </a:fill>
      </a:tcStyle>
    </a:wholeTbl>
    <a:band1H>
      <a:tcTxStyle/>
      <a:tcStyle>
        <a:tcBdr/>
        <a:fill>
          <a:solidFill>
            <a:srgbClr val="CED2E2"/>
          </a:solidFill>
        </a:fill>
      </a:tcStyle>
    </a:band1H>
    <a:band2H>
      <a:tcTxStyle/>
      <a:tcStyle>
        <a:tcBdr/>
      </a:tcStyle>
    </a:band2H>
    <a:band1V>
      <a:tcTxStyle/>
      <a:tcStyle>
        <a:tcBdr/>
        <a:fill>
          <a:solidFill>
            <a:srgbClr val="CED2E2"/>
          </a:solidFill>
        </a:fill>
      </a:tcStyle>
    </a:band1V>
    <a:band2V>
      <a:tcTxStyle/>
      <a:tcStyle>
        <a:tcBdr/>
      </a:tcStyle>
    </a:band2V>
    <a:lastCol>
      <a:tcTxStyle b="on" i="off">
        <a:font>
          <a:latin typeface="Tw Cen MT"/>
          <a:ea typeface="Tw Cen MT"/>
          <a:cs typeface="Tw Cen MT"/>
        </a:font>
        <a:schemeClr val="lt1"/>
      </a:tcTxStyle>
      <a:tcStyle>
        <a:tcBdr/>
        <a:fill>
          <a:solidFill>
            <a:schemeClr val="accent1"/>
          </a:solidFill>
        </a:fill>
      </a:tcStyle>
    </a:lastCol>
    <a:firstCol>
      <a:tcTxStyle b="on" i="off">
        <a:font>
          <a:latin typeface="Tw Cen MT"/>
          <a:ea typeface="Tw Cen MT"/>
          <a:cs typeface="Tw Cen MT"/>
        </a:font>
        <a:schemeClr val="lt1"/>
      </a:tcTxStyle>
      <a:tcStyle>
        <a:tcBdr/>
        <a:fill>
          <a:solidFill>
            <a:schemeClr val="accent1"/>
          </a:solidFill>
        </a:fill>
      </a:tcStyle>
    </a:firstCol>
    <a:lastRow>
      <a:tcTxStyle b="on" i="off">
        <a:font>
          <a:latin typeface="Tw Cen MT"/>
          <a:ea typeface="Tw Cen MT"/>
          <a:cs typeface="Tw Cen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w Cen MT"/>
          <a:ea typeface="Tw Cen MT"/>
          <a:cs typeface="Tw Cen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60" y="94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AU"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7" name="Google Shape;79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6" name="Google Shape;87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5" name="Google Shape;885;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0" name="Google Shape;910;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3" name="Google Shape;933;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AU"/>
              <a:t>Start here term 1 2019- go through responses. </a:t>
            </a:r>
            <a:endParaRPr/>
          </a:p>
        </p:txBody>
      </p:sp>
      <p:sp>
        <p:nvSpPr>
          <p:cNvPr id="934" name="Google Shape;934;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0" name="Google Shape;940;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 name="Google Shape;946;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 name="Google Shape;952;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8" name="Google Shape;958;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 name="Google Shape;964;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0" name="Google Shape;97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9" name="Google Shape;97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5" name="Google Shape;985;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1" name="Google Shape;99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8" name="Google Shape;99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7" name="Google Shape;1007;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3" name="Google Shape;1013;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9" name="Google Shape;101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6" name="Google Shape;102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8" name="Google Shape;1038;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0" name="Google Shape;1050;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6" name="Google Shape;1056;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3" name="Google Shape;1063;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9" name="Google Shape;1069;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1" name="Google Shape;1081;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8" name="Google Shape;1088;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1" name="Google Shape;1101;p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8" name="Google Shape;1108;p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4" name="Google Shape;1114;p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p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p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7" name="Google Shape;1127;p4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7" name="Google Shape;82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3" name="Google Shape;1133;p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p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0" name="Google Shape;1140;p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p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6" name="Google Shape;1156;p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3" name="Google Shape;1163;p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0" name="Google Shape;1190;p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7" name="Google Shape;1217;p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1"/>
        <p:cNvGrpSpPr/>
        <p:nvPr/>
      </p:nvGrpSpPr>
      <p:grpSpPr>
        <a:xfrm>
          <a:off x="0" y="0"/>
          <a:ext cx="0" cy="0"/>
          <a:chOff x="0" y="0"/>
          <a:chExt cx="0" cy="0"/>
        </a:xfrm>
      </p:grpSpPr>
      <p:sp>
        <p:nvSpPr>
          <p:cNvPr id="1222" name="Google Shape;1222;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3" name="Google Shape;1223;p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9" name="Google Shape;1229;p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 name="Google Shape;83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5" name="Google Shape;1235;p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1" name="Google Shape;1241;p6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p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7" name="Google Shape;1247;p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p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3" name="Google Shape;1253;p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p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9" name="Google Shape;1259;p6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5" name="Google Shape;1265;p6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p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1" name="Google Shape;1271;p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p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7" name="Google Shape;1277;p6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3" name="Google Shape;1283;p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6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8" name="Google Shape;1298;p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4" name="Google Shape;1304;p7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p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0" name="Google Shape;1310;p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6" name="Google Shape;1316;p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p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3" name="Google Shape;1323;p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7" name="Google Shape;847;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
        <p:cNvGrpSpPr/>
        <p:nvPr/>
      </p:nvGrpSpPr>
      <p:grpSpPr>
        <a:xfrm>
          <a:off x="0" y="0"/>
          <a:ext cx="0" cy="0"/>
          <a:chOff x="0" y="0"/>
          <a:chExt cx="0" cy="0"/>
        </a:xfrm>
      </p:grpSpPr>
      <p:sp>
        <p:nvSpPr>
          <p:cNvPr id="17" name="Google Shape;17;p2"/>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9" name="Google Shape;19;p2"/>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69"/>
        <p:cNvGrpSpPr/>
        <p:nvPr/>
      </p:nvGrpSpPr>
      <p:grpSpPr>
        <a:xfrm>
          <a:off x="0" y="0"/>
          <a:ext cx="0" cy="0"/>
          <a:chOff x="0" y="0"/>
          <a:chExt cx="0" cy="0"/>
        </a:xfrm>
      </p:grpSpPr>
      <p:sp>
        <p:nvSpPr>
          <p:cNvPr id="770" name="Google Shape;770;p11"/>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1" name="Google Shape;771;p11"/>
          <p:cNvSpPr txBox="1">
            <a:spLocks noGrp="1"/>
          </p:cNvSpPr>
          <p:nvPr>
            <p:ph type="body" idx="1"/>
          </p:nvPr>
        </p:nvSpPr>
        <p:spPr>
          <a:xfrm rot="5400000">
            <a:off x="2401443" y="652653"/>
            <a:ext cx="4023360" cy="7290054"/>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72" name="Google Shape;772;p11"/>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3" name="Google Shape;773;p11"/>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4" name="Google Shape;774;p11"/>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75"/>
        <p:cNvGrpSpPr/>
        <p:nvPr/>
      </p:nvGrpSpPr>
      <p:grpSpPr>
        <a:xfrm>
          <a:off x="0" y="0"/>
          <a:ext cx="0" cy="0"/>
          <a:chOff x="0" y="0"/>
          <a:chExt cx="0" cy="0"/>
        </a:xfrm>
      </p:grpSpPr>
      <p:sp>
        <p:nvSpPr>
          <p:cNvPr id="776" name="Google Shape;776;p12"/>
          <p:cNvSpPr txBox="1">
            <a:spLocks noGrp="1"/>
          </p:cNvSpPr>
          <p:nvPr>
            <p:ph type="title"/>
          </p:nvPr>
        </p:nvSpPr>
        <p:spPr>
          <a:xfrm rot="5400000">
            <a:off x="4824412" y="2481263"/>
            <a:ext cx="5410200" cy="1971675"/>
          </a:xfrm>
          <a:prstGeom prst="rect">
            <a:avLst/>
          </a:prstGeom>
          <a:noFill/>
          <a:ln>
            <a:noFill/>
          </a:ln>
        </p:spPr>
        <p:txBody>
          <a:bodyPr spcFirstLastPara="1" wrap="square" lIns="45700" tIns="91425" rIns="45700" bIns="91425"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7" name="Google Shape;777;p12"/>
          <p:cNvSpPr txBox="1">
            <a:spLocks noGrp="1"/>
          </p:cNvSpPr>
          <p:nvPr>
            <p:ph type="body" idx="1"/>
          </p:nvPr>
        </p:nvSpPr>
        <p:spPr>
          <a:xfrm rot="5400000">
            <a:off x="881062" y="623888"/>
            <a:ext cx="5410200" cy="5686425"/>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78" name="Google Shape;778;p12"/>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9" name="Google Shape;779;p12"/>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0" name="Google Shape;780;p12"/>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cxnSp>
        <p:nvCxnSpPr>
          <p:cNvPr id="781" name="Google Shape;781;p12"/>
          <p:cNvCxnSpPr/>
          <p:nvPr/>
        </p:nvCxnSpPr>
        <p:spPr>
          <a:xfrm rot="10800000">
            <a:off x="7543800" y="173563"/>
            <a:ext cx="0" cy="685800"/>
          </a:xfrm>
          <a:prstGeom prst="straightConnector1">
            <a:avLst/>
          </a:prstGeom>
          <a:noFill/>
          <a:ln w="19050" cap="flat" cmpd="sng">
            <a:solidFill>
              <a:schemeClr val="accent3"/>
            </a:solidFill>
            <a:prstDash val="solid"/>
            <a:round/>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89"/>
        <p:cNvGrpSpPr/>
        <p:nvPr/>
      </p:nvGrpSpPr>
      <p:grpSpPr>
        <a:xfrm>
          <a:off x="0" y="0"/>
          <a:ext cx="0" cy="0"/>
          <a:chOff x="0" y="0"/>
          <a:chExt cx="0" cy="0"/>
        </a:xfrm>
      </p:grpSpPr>
      <p:sp>
        <p:nvSpPr>
          <p:cNvPr id="790" name="Google Shape;790;p14"/>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1" name="Google Shape;791;p14"/>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92" name="Google Shape;792;p14"/>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3" name="Google Shape;793;p14"/>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4" name="Google Shape;794;p14"/>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768096" y="471509"/>
            <a:ext cx="3291840" cy="1737360"/>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3600"/>
              <a:buFont typeface="Quest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4286250" y="822960"/>
            <a:ext cx="4258818" cy="5184648"/>
          </a:xfrm>
          <a:prstGeom prst="rect">
            <a:avLst/>
          </a:prstGeom>
          <a:noFill/>
          <a:ln>
            <a:noFill/>
          </a:ln>
        </p:spPr>
        <p:txBody>
          <a:bodyPr spcFirstLastPara="1" wrap="square" lIns="45700" tIns="45700" rIns="45700" bIns="45700" anchor="t" anchorCtr="0"/>
          <a:lstStyle>
            <a:lvl1pPr marL="457200" lvl="0" indent="-355600" algn="l">
              <a:lnSpc>
                <a:spcPct val="90000"/>
              </a:lnSpc>
              <a:spcBef>
                <a:spcPts val="1200"/>
              </a:spcBef>
              <a:spcAft>
                <a:spcPts val="0"/>
              </a:spcAft>
              <a:buSzPts val="2000"/>
              <a:buChar char=" "/>
              <a:defRPr sz="2000"/>
            </a:lvl1pPr>
            <a:lvl2pPr marL="914400" lvl="1" indent="-330200" algn="l">
              <a:lnSpc>
                <a:spcPct val="90000"/>
              </a:lnSpc>
              <a:spcBef>
                <a:spcPts val="200"/>
              </a:spcBef>
              <a:spcAft>
                <a:spcPts val="0"/>
              </a:spcAft>
              <a:buSzPts val="1600"/>
              <a:buChar char="•"/>
              <a:defRPr sz="1600"/>
            </a:lvl2pPr>
            <a:lvl3pPr marL="1371600" lvl="2" indent="-304800" algn="l">
              <a:lnSpc>
                <a:spcPct val="90000"/>
              </a:lnSpc>
              <a:spcBef>
                <a:spcPts val="400"/>
              </a:spcBef>
              <a:spcAft>
                <a:spcPts val="0"/>
              </a:spcAft>
              <a:buSzPts val="1200"/>
              <a:buChar char="•"/>
              <a:defRPr sz="1200"/>
            </a:lvl3pPr>
            <a:lvl4pPr marL="1828800" lvl="3" indent="-304800" algn="l">
              <a:lnSpc>
                <a:spcPct val="90000"/>
              </a:lnSpc>
              <a:spcBef>
                <a:spcPts val="400"/>
              </a:spcBef>
              <a:spcAft>
                <a:spcPts val="0"/>
              </a:spcAft>
              <a:buSzPts val="1200"/>
              <a:buChar char="•"/>
              <a:defRPr sz="1200"/>
            </a:lvl4pPr>
            <a:lvl5pPr marL="2286000" lvl="4" indent="-304800" algn="l">
              <a:lnSpc>
                <a:spcPct val="90000"/>
              </a:lnSpc>
              <a:spcBef>
                <a:spcPts val="400"/>
              </a:spcBef>
              <a:spcAft>
                <a:spcPts val="0"/>
              </a:spcAft>
              <a:buSzPts val="1200"/>
              <a:buChar char="•"/>
              <a:defRPr sz="1200"/>
            </a:lvl5pPr>
            <a:lvl6pPr marL="2743200" lvl="5" indent="-304800" algn="l">
              <a:lnSpc>
                <a:spcPct val="90000"/>
              </a:lnSpc>
              <a:spcBef>
                <a:spcPts val="400"/>
              </a:spcBef>
              <a:spcAft>
                <a:spcPts val="0"/>
              </a:spcAft>
              <a:buSzPts val="1200"/>
              <a:buChar char="•"/>
              <a:defRPr sz="1200"/>
            </a:lvl6pPr>
            <a:lvl7pPr marL="3200400" lvl="6" indent="-304800" algn="l">
              <a:lnSpc>
                <a:spcPct val="90000"/>
              </a:lnSpc>
              <a:spcBef>
                <a:spcPts val="400"/>
              </a:spcBef>
              <a:spcAft>
                <a:spcPts val="0"/>
              </a:spcAft>
              <a:buSzPts val="1200"/>
              <a:buChar char="•"/>
              <a:defRPr sz="1200"/>
            </a:lvl7pPr>
            <a:lvl8pPr marL="3657600" lvl="7" indent="-304800" algn="l">
              <a:lnSpc>
                <a:spcPct val="90000"/>
              </a:lnSpc>
              <a:spcBef>
                <a:spcPts val="400"/>
              </a:spcBef>
              <a:spcAft>
                <a:spcPts val="0"/>
              </a:spcAft>
              <a:buSzPts val="1200"/>
              <a:buChar char="•"/>
              <a:defRPr sz="1200"/>
            </a:lvl8pPr>
            <a:lvl9pPr marL="4114800" lvl="8" indent="-304800" algn="l">
              <a:lnSpc>
                <a:spcPct val="90000"/>
              </a:lnSpc>
              <a:spcBef>
                <a:spcPts val="400"/>
              </a:spcBef>
              <a:spcAft>
                <a:spcPts val="400"/>
              </a:spcAft>
              <a:buSzPts val="1200"/>
              <a:buChar char="•"/>
              <a:defRPr sz="1200"/>
            </a:lvl9pPr>
          </a:lstStyle>
          <a:p>
            <a:endParaRPr/>
          </a:p>
        </p:txBody>
      </p:sp>
      <p:sp>
        <p:nvSpPr>
          <p:cNvPr id="25" name="Google Shape;25;p3"/>
          <p:cNvSpPr txBox="1">
            <a:spLocks noGrp="1"/>
          </p:cNvSpPr>
          <p:nvPr>
            <p:ph type="body" idx="2"/>
          </p:nvPr>
        </p:nvSpPr>
        <p:spPr>
          <a:xfrm>
            <a:off x="768096" y="2257506"/>
            <a:ext cx="3291840" cy="3762294"/>
          </a:xfrm>
          <a:prstGeom prst="rect">
            <a:avLst/>
          </a:prstGeom>
          <a:noFill/>
          <a:ln>
            <a:noFill/>
          </a:ln>
        </p:spPr>
        <p:txBody>
          <a:bodyPr spcFirstLastPara="1" wrap="square" lIns="91425" tIns="45700" rIns="91425" bIns="45700" anchor="t" anchorCtr="0"/>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26" name="Google Shape;26;p3"/>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29"/>
        <p:cNvGrpSpPr/>
        <p:nvPr/>
      </p:nvGrpSpPr>
      <p:grpSpPr>
        <a:xfrm>
          <a:off x="0" y="0"/>
          <a:ext cx="0" cy="0"/>
          <a:chOff x="0" y="0"/>
          <a:chExt cx="0" cy="0"/>
        </a:xfrm>
      </p:grpSpPr>
      <p:sp>
        <p:nvSpPr>
          <p:cNvPr id="30" name="Google Shape;30;p4"/>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sp>
        <p:nvSpPr>
          <p:cNvPr id="34" name="Google Shape;34;p5"/>
          <p:cNvSpPr/>
          <p:nvPr/>
        </p:nvSpPr>
        <p:spPr>
          <a:xfrm rot="2700000">
            <a:off x="7446946" y="993285"/>
            <a:ext cx="13716" cy="4185404"/>
          </a:xfrm>
          <a:custGeom>
            <a:avLst/>
            <a:gdLst/>
            <a:ahLst/>
            <a:cxnLst/>
            <a:rect l="l" t="t" r="r" b="b"/>
            <a:pathLst>
              <a:path w="13716" h="4185404" extrusionOk="0">
                <a:moveTo>
                  <a:pt x="0" y="13716"/>
                </a:moveTo>
                <a:lnTo>
                  <a:pt x="13716" y="0"/>
                </a:lnTo>
                <a:lnTo>
                  <a:pt x="13716" y="4185404"/>
                </a:lnTo>
                <a:lnTo>
                  <a:pt x="0" y="4171688"/>
                </a:lnTo>
                <a:close/>
              </a:path>
            </a:pathLst>
          </a:custGeom>
          <a:solidFill>
            <a:srgbClr val="1E5F9F"/>
          </a:solidFill>
          <a:ln>
            <a:noFill/>
          </a:ln>
        </p:spPr>
      </p:sp>
      <p:grpSp>
        <p:nvGrpSpPr>
          <p:cNvPr id="35" name="Google Shape;35;p5"/>
          <p:cNvGrpSpPr/>
          <p:nvPr/>
        </p:nvGrpSpPr>
        <p:grpSpPr>
          <a:xfrm>
            <a:off x="0" y="420256"/>
            <a:ext cx="9144000" cy="3795497"/>
            <a:chOff x="0" y="420256"/>
            <a:chExt cx="12188952" cy="3795497"/>
          </a:xfrm>
        </p:grpSpPr>
        <p:cxnSp>
          <p:nvCxnSpPr>
            <p:cNvPr id="36" name="Google Shape;36;p5"/>
            <p:cNvCxnSpPr/>
            <p:nvPr/>
          </p:nvCxnSpPr>
          <p:spPr>
            <a:xfrm>
              <a:off x="0" y="4215753"/>
              <a:ext cx="12188952" cy="0"/>
            </a:xfrm>
            <a:prstGeom prst="straightConnector1">
              <a:avLst/>
            </a:prstGeom>
            <a:noFill/>
            <a:ln w="13950" cap="flat" cmpd="sng">
              <a:solidFill>
                <a:srgbClr val="1E5F9F"/>
              </a:solidFill>
              <a:prstDash val="solid"/>
              <a:round/>
              <a:headEnd type="none" w="sm" len="sm"/>
              <a:tailEnd type="none" w="sm" len="sm"/>
            </a:ln>
          </p:spPr>
        </p:cxnSp>
        <p:cxnSp>
          <p:nvCxnSpPr>
            <p:cNvPr id="37" name="Google Shape;37;p5"/>
            <p:cNvCxnSpPr/>
            <p:nvPr/>
          </p:nvCxnSpPr>
          <p:spPr>
            <a:xfrm>
              <a:off x="0" y="3794032"/>
              <a:ext cx="12188952" cy="0"/>
            </a:xfrm>
            <a:prstGeom prst="straightConnector1">
              <a:avLst/>
            </a:prstGeom>
            <a:noFill/>
            <a:ln w="13950" cap="flat" cmpd="sng">
              <a:solidFill>
                <a:srgbClr val="1E5F9F"/>
              </a:solidFill>
              <a:prstDash val="solid"/>
              <a:round/>
              <a:headEnd type="none" w="sm" len="sm"/>
              <a:tailEnd type="none" w="sm" len="sm"/>
            </a:ln>
          </p:spPr>
        </p:cxnSp>
        <p:cxnSp>
          <p:nvCxnSpPr>
            <p:cNvPr id="38" name="Google Shape;38;p5"/>
            <p:cNvCxnSpPr/>
            <p:nvPr/>
          </p:nvCxnSpPr>
          <p:spPr>
            <a:xfrm>
              <a:off x="0" y="3372310"/>
              <a:ext cx="12188952" cy="0"/>
            </a:xfrm>
            <a:prstGeom prst="straightConnector1">
              <a:avLst/>
            </a:prstGeom>
            <a:noFill/>
            <a:ln w="13950" cap="flat" cmpd="sng">
              <a:solidFill>
                <a:srgbClr val="1E5F9F"/>
              </a:solidFill>
              <a:prstDash val="solid"/>
              <a:round/>
              <a:headEnd type="none" w="sm" len="sm"/>
              <a:tailEnd type="none" w="sm" len="sm"/>
            </a:ln>
          </p:spPr>
        </p:cxnSp>
        <p:cxnSp>
          <p:nvCxnSpPr>
            <p:cNvPr id="39" name="Google Shape;39;p5"/>
            <p:cNvCxnSpPr/>
            <p:nvPr/>
          </p:nvCxnSpPr>
          <p:spPr>
            <a:xfrm>
              <a:off x="0" y="2950588"/>
              <a:ext cx="12188952" cy="0"/>
            </a:xfrm>
            <a:prstGeom prst="straightConnector1">
              <a:avLst/>
            </a:prstGeom>
            <a:noFill/>
            <a:ln w="13950" cap="flat" cmpd="sng">
              <a:solidFill>
                <a:srgbClr val="1E5F9F"/>
              </a:solidFill>
              <a:prstDash val="solid"/>
              <a:round/>
              <a:headEnd type="none" w="sm" len="sm"/>
              <a:tailEnd type="none" w="sm" len="sm"/>
            </a:ln>
          </p:spPr>
        </p:cxnSp>
        <p:cxnSp>
          <p:nvCxnSpPr>
            <p:cNvPr id="40" name="Google Shape;40;p5"/>
            <p:cNvCxnSpPr/>
            <p:nvPr/>
          </p:nvCxnSpPr>
          <p:spPr>
            <a:xfrm>
              <a:off x="0" y="2528866"/>
              <a:ext cx="12188952" cy="0"/>
            </a:xfrm>
            <a:prstGeom prst="straightConnector1">
              <a:avLst/>
            </a:prstGeom>
            <a:noFill/>
            <a:ln w="13950" cap="flat" cmpd="sng">
              <a:solidFill>
                <a:srgbClr val="1E5F9F"/>
              </a:solidFill>
              <a:prstDash val="solid"/>
              <a:round/>
              <a:headEnd type="none" w="sm" len="sm"/>
              <a:tailEnd type="none" w="sm" len="sm"/>
            </a:ln>
          </p:spPr>
        </p:cxnSp>
        <p:cxnSp>
          <p:nvCxnSpPr>
            <p:cNvPr id="41" name="Google Shape;41;p5"/>
            <p:cNvCxnSpPr/>
            <p:nvPr/>
          </p:nvCxnSpPr>
          <p:spPr>
            <a:xfrm>
              <a:off x="0" y="2107144"/>
              <a:ext cx="12188952" cy="0"/>
            </a:xfrm>
            <a:prstGeom prst="straightConnector1">
              <a:avLst/>
            </a:prstGeom>
            <a:noFill/>
            <a:ln w="13950" cap="flat" cmpd="sng">
              <a:solidFill>
                <a:srgbClr val="1E5F9F"/>
              </a:solidFill>
              <a:prstDash val="solid"/>
              <a:round/>
              <a:headEnd type="none" w="sm" len="sm"/>
              <a:tailEnd type="none" w="sm" len="sm"/>
            </a:ln>
          </p:spPr>
        </p:cxnSp>
        <p:cxnSp>
          <p:nvCxnSpPr>
            <p:cNvPr id="42" name="Google Shape;42;p5"/>
            <p:cNvCxnSpPr/>
            <p:nvPr/>
          </p:nvCxnSpPr>
          <p:spPr>
            <a:xfrm>
              <a:off x="0" y="1685422"/>
              <a:ext cx="12188952" cy="0"/>
            </a:xfrm>
            <a:prstGeom prst="straightConnector1">
              <a:avLst/>
            </a:prstGeom>
            <a:noFill/>
            <a:ln w="13950" cap="flat" cmpd="sng">
              <a:solidFill>
                <a:srgbClr val="1E5F9F"/>
              </a:solidFill>
              <a:prstDash val="solid"/>
              <a:round/>
              <a:headEnd type="none" w="sm" len="sm"/>
              <a:tailEnd type="none" w="sm" len="sm"/>
            </a:ln>
          </p:spPr>
        </p:cxnSp>
        <p:cxnSp>
          <p:nvCxnSpPr>
            <p:cNvPr id="43" name="Google Shape;43;p5"/>
            <p:cNvCxnSpPr/>
            <p:nvPr/>
          </p:nvCxnSpPr>
          <p:spPr>
            <a:xfrm>
              <a:off x="0" y="1263700"/>
              <a:ext cx="12188952" cy="0"/>
            </a:xfrm>
            <a:prstGeom prst="straightConnector1">
              <a:avLst/>
            </a:prstGeom>
            <a:noFill/>
            <a:ln w="13950" cap="flat" cmpd="sng">
              <a:solidFill>
                <a:srgbClr val="1E5F9F"/>
              </a:solidFill>
              <a:prstDash val="solid"/>
              <a:round/>
              <a:headEnd type="none" w="sm" len="sm"/>
              <a:tailEnd type="none" w="sm" len="sm"/>
            </a:ln>
          </p:spPr>
        </p:cxnSp>
        <p:cxnSp>
          <p:nvCxnSpPr>
            <p:cNvPr id="44" name="Google Shape;44;p5"/>
            <p:cNvCxnSpPr/>
            <p:nvPr/>
          </p:nvCxnSpPr>
          <p:spPr>
            <a:xfrm>
              <a:off x="0" y="841978"/>
              <a:ext cx="12188952" cy="0"/>
            </a:xfrm>
            <a:prstGeom prst="straightConnector1">
              <a:avLst/>
            </a:prstGeom>
            <a:noFill/>
            <a:ln w="13950" cap="flat" cmpd="sng">
              <a:solidFill>
                <a:srgbClr val="1E5F9F"/>
              </a:solidFill>
              <a:prstDash val="solid"/>
              <a:round/>
              <a:headEnd type="none" w="sm" len="sm"/>
              <a:tailEnd type="none" w="sm" len="sm"/>
            </a:ln>
          </p:spPr>
        </p:cxnSp>
        <p:cxnSp>
          <p:nvCxnSpPr>
            <p:cNvPr id="45" name="Google Shape;45;p5"/>
            <p:cNvCxnSpPr/>
            <p:nvPr/>
          </p:nvCxnSpPr>
          <p:spPr>
            <a:xfrm>
              <a:off x="0" y="420256"/>
              <a:ext cx="12188952" cy="0"/>
            </a:xfrm>
            <a:prstGeom prst="straightConnector1">
              <a:avLst/>
            </a:prstGeom>
            <a:noFill/>
            <a:ln w="13950" cap="flat" cmpd="sng">
              <a:solidFill>
                <a:srgbClr val="1E5F9F"/>
              </a:solidFill>
              <a:prstDash val="solid"/>
              <a:round/>
              <a:headEnd type="none" w="sm" len="sm"/>
              <a:tailEnd type="none" w="sm" len="sm"/>
            </a:ln>
          </p:spPr>
        </p:cxnSp>
      </p:grpSp>
      <p:sp>
        <p:nvSpPr>
          <p:cNvPr id="46" name="Google Shape;46;p5"/>
          <p:cNvSpPr/>
          <p:nvPr/>
        </p:nvSpPr>
        <p:spPr>
          <a:xfrm rot="8100000" flipH="1">
            <a:off x="8146056" y="-427079"/>
            <a:ext cx="13716" cy="2816931"/>
          </a:xfrm>
          <a:custGeom>
            <a:avLst/>
            <a:gdLst/>
            <a:ahLst/>
            <a:cxnLst/>
            <a:rect l="l" t="t" r="r" b="b"/>
            <a:pathLst>
              <a:path w="13716" h="2816931" extrusionOk="0">
                <a:moveTo>
                  <a:pt x="0" y="2816931"/>
                </a:moveTo>
                <a:lnTo>
                  <a:pt x="13716" y="2803216"/>
                </a:lnTo>
                <a:lnTo>
                  <a:pt x="13716" y="13716"/>
                </a:lnTo>
                <a:lnTo>
                  <a:pt x="0" y="0"/>
                </a:lnTo>
                <a:close/>
              </a:path>
            </a:pathLst>
          </a:custGeom>
          <a:solidFill>
            <a:srgbClr val="1E5F9F"/>
          </a:solidFill>
          <a:ln>
            <a:noFill/>
          </a:ln>
        </p:spPr>
      </p:sp>
      <p:sp>
        <p:nvSpPr>
          <p:cNvPr id="47" name="Google Shape;47;p5"/>
          <p:cNvSpPr/>
          <p:nvPr/>
        </p:nvSpPr>
        <p:spPr>
          <a:xfrm>
            <a:off x="1" y="0"/>
            <a:ext cx="8865825" cy="4572004"/>
          </a:xfrm>
          <a:custGeom>
            <a:avLst/>
            <a:gdLst/>
            <a:ahLst/>
            <a:cxnLst/>
            <a:rect l="l" t="t" r="r" b="b"/>
            <a:pathLst>
              <a:path w="8865825" h="4572004" extrusionOk="0">
                <a:moveTo>
                  <a:pt x="5901406" y="4"/>
                </a:moveTo>
                <a:lnTo>
                  <a:pt x="5915122" y="4"/>
                </a:lnTo>
                <a:lnTo>
                  <a:pt x="5915122" y="4572004"/>
                </a:lnTo>
                <a:lnTo>
                  <a:pt x="5901406" y="4572004"/>
                </a:lnTo>
                <a:close/>
                <a:moveTo>
                  <a:pt x="5058348" y="3"/>
                </a:moveTo>
                <a:lnTo>
                  <a:pt x="5072064" y="3"/>
                </a:lnTo>
                <a:lnTo>
                  <a:pt x="5072064" y="4572003"/>
                </a:lnTo>
                <a:lnTo>
                  <a:pt x="5058348" y="4572003"/>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3372232" y="1"/>
                </a:moveTo>
                <a:lnTo>
                  <a:pt x="3385948" y="1"/>
                </a:lnTo>
                <a:lnTo>
                  <a:pt x="3385948" y="4572001"/>
                </a:lnTo>
                <a:lnTo>
                  <a:pt x="3372232" y="4572001"/>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rgbClr val="1E5F9F"/>
          </a:solidFill>
          <a:ln>
            <a:noFill/>
          </a:ln>
        </p:spPr>
      </p:sp>
      <p:sp>
        <p:nvSpPr>
          <p:cNvPr id="48" name="Google Shape;48;p5"/>
          <p:cNvSpPr/>
          <p:nvPr/>
        </p:nvSpPr>
        <p:spPr>
          <a:xfrm rot="2700000">
            <a:off x="2311242" y="-967047"/>
            <a:ext cx="13716" cy="6570294"/>
          </a:xfrm>
          <a:custGeom>
            <a:avLst/>
            <a:gdLst/>
            <a:ahLst/>
            <a:cxnLst/>
            <a:rect l="l" t="t" r="r" b="b"/>
            <a:pathLst>
              <a:path w="13716" h="6570294" extrusionOk="0">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rgbClr val="1E5F9F"/>
          </a:solidFill>
          <a:ln>
            <a:noFill/>
          </a:ln>
        </p:spPr>
      </p:sp>
      <p:sp>
        <p:nvSpPr>
          <p:cNvPr id="49" name="Google Shape;49;p5"/>
          <p:cNvSpPr/>
          <p:nvPr/>
        </p:nvSpPr>
        <p:spPr>
          <a:xfrm rot="2700000">
            <a:off x="3186527" y="-953751"/>
            <a:ext cx="13716" cy="6479503"/>
          </a:xfrm>
          <a:custGeom>
            <a:avLst/>
            <a:gdLst/>
            <a:ahLst/>
            <a:cxnLst/>
            <a:rect l="l" t="t" r="r" b="b"/>
            <a:pathLst>
              <a:path w="13716" h="6479503" extrusionOk="0">
                <a:moveTo>
                  <a:pt x="0" y="13716"/>
                </a:moveTo>
                <a:lnTo>
                  <a:pt x="13716" y="0"/>
                </a:lnTo>
                <a:lnTo>
                  <a:pt x="13716" y="6465786"/>
                </a:lnTo>
                <a:lnTo>
                  <a:pt x="0" y="6479503"/>
                </a:lnTo>
                <a:close/>
              </a:path>
            </a:pathLst>
          </a:custGeom>
          <a:solidFill>
            <a:srgbClr val="1E5F9F"/>
          </a:solidFill>
          <a:ln>
            <a:noFill/>
          </a:ln>
        </p:spPr>
      </p:sp>
      <p:sp>
        <p:nvSpPr>
          <p:cNvPr id="50" name="Google Shape;50;p5"/>
          <p:cNvSpPr/>
          <p:nvPr/>
        </p:nvSpPr>
        <p:spPr>
          <a:xfrm rot="2700000">
            <a:off x="4029713" y="-953750"/>
            <a:ext cx="13716" cy="6479503"/>
          </a:xfrm>
          <a:custGeom>
            <a:avLst/>
            <a:gdLst/>
            <a:ahLst/>
            <a:cxnLst/>
            <a:rect l="l" t="t" r="r" b="b"/>
            <a:pathLst>
              <a:path w="13716" h="6479503" extrusionOk="0">
                <a:moveTo>
                  <a:pt x="0" y="13716"/>
                </a:moveTo>
                <a:lnTo>
                  <a:pt x="13716" y="0"/>
                </a:lnTo>
                <a:lnTo>
                  <a:pt x="13716" y="6465787"/>
                </a:lnTo>
                <a:lnTo>
                  <a:pt x="0" y="6479503"/>
                </a:lnTo>
                <a:close/>
              </a:path>
            </a:pathLst>
          </a:custGeom>
          <a:solidFill>
            <a:srgbClr val="1E5F9F"/>
          </a:solidFill>
          <a:ln>
            <a:noFill/>
          </a:ln>
        </p:spPr>
      </p:sp>
      <p:sp>
        <p:nvSpPr>
          <p:cNvPr id="51" name="Google Shape;51;p5"/>
          <p:cNvSpPr/>
          <p:nvPr/>
        </p:nvSpPr>
        <p:spPr>
          <a:xfrm rot="2700000">
            <a:off x="4872899" y="-953750"/>
            <a:ext cx="13716" cy="6479503"/>
          </a:xfrm>
          <a:custGeom>
            <a:avLst/>
            <a:gdLst/>
            <a:ahLst/>
            <a:cxnLst/>
            <a:rect l="l" t="t" r="r" b="b"/>
            <a:pathLst>
              <a:path w="13716" h="6479503" extrusionOk="0">
                <a:moveTo>
                  <a:pt x="0" y="13716"/>
                </a:moveTo>
                <a:lnTo>
                  <a:pt x="13716" y="0"/>
                </a:lnTo>
                <a:lnTo>
                  <a:pt x="13716" y="6465786"/>
                </a:lnTo>
                <a:lnTo>
                  <a:pt x="0" y="6479503"/>
                </a:lnTo>
                <a:close/>
              </a:path>
            </a:pathLst>
          </a:custGeom>
          <a:solidFill>
            <a:srgbClr val="1E5F9F"/>
          </a:solidFill>
          <a:ln>
            <a:noFill/>
          </a:ln>
        </p:spPr>
      </p:sp>
      <p:sp>
        <p:nvSpPr>
          <p:cNvPr id="52" name="Google Shape;52;p5"/>
          <p:cNvSpPr/>
          <p:nvPr/>
        </p:nvSpPr>
        <p:spPr>
          <a:xfrm rot="2700000">
            <a:off x="5716086" y="-953749"/>
            <a:ext cx="13716" cy="6479501"/>
          </a:xfrm>
          <a:custGeom>
            <a:avLst/>
            <a:gdLst/>
            <a:ahLst/>
            <a:cxnLst/>
            <a:rect l="l" t="t" r="r" b="b"/>
            <a:pathLst>
              <a:path w="13716" h="6479501" extrusionOk="0">
                <a:moveTo>
                  <a:pt x="0" y="13716"/>
                </a:moveTo>
                <a:lnTo>
                  <a:pt x="13716" y="0"/>
                </a:lnTo>
                <a:lnTo>
                  <a:pt x="13716" y="6465785"/>
                </a:lnTo>
                <a:lnTo>
                  <a:pt x="0" y="6479501"/>
                </a:lnTo>
                <a:close/>
              </a:path>
            </a:pathLst>
          </a:custGeom>
          <a:solidFill>
            <a:srgbClr val="1E5F9F"/>
          </a:solidFill>
          <a:ln>
            <a:noFill/>
          </a:ln>
        </p:spPr>
      </p:sp>
      <p:sp>
        <p:nvSpPr>
          <p:cNvPr id="53" name="Google Shape;53;p5"/>
          <p:cNvSpPr/>
          <p:nvPr/>
        </p:nvSpPr>
        <p:spPr>
          <a:xfrm rot="2700000">
            <a:off x="6559272" y="-953750"/>
            <a:ext cx="13716" cy="6479502"/>
          </a:xfrm>
          <a:custGeom>
            <a:avLst/>
            <a:gdLst/>
            <a:ahLst/>
            <a:cxnLst/>
            <a:rect l="l" t="t" r="r" b="b"/>
            <a:pathLst>
              <a:path w="13716" h="6479502" extrusionOk="0">
                <a:moveTo>
                  <a:pt x="0" y="13716"/>
                </a:moveTo>
                <a:lnTo>
                  <a:pt x="13716" y="0"/>
                </a:lnTo>
                <a:lnTo>
                  <a:pt x="13715" y="6465787"/>
                </a:lnTo>
                <a:lnTo>
                  <a:pt x="0" y="6479502"/>
                </a:lnTo>
                <a:close/>
              </a:path>
            </a:pathLst>
          </a:custGeom>
          <a:solidFill>
            <a:srgbClr val="1E5F9F"/>
          </a:solidFill>
          <a:ln>
            <a:noFill/>
          </a:ln>
        </p:spPr>
      </p:sp>
      <p:sp>
        <p:nvSpPr>
          <p:cNvPr id="54" name="Google Shape;54;p5"/>
          <p:cNvSpPr/>
          <p:nvPr/>
        </p:nvSpPr>
        <p:spPr>
          <a:xfrm rot="2700000">
            <a:off x="7126799" y="-278554"/>
            <a:ext cx="13716" cy="5699824"/>
          </a:xfrm>
          <a:custGeom>
            <a:avLst/>
            <a:gdLst/>
            <a:ahLst/>
            <a:cxnLst/>
            <a:rect l="l" t="t" r="r" b="b"/>
            <a:pathLst>
              <a:path w="13716" h="5699824" extrusionOk="0">
                <a:moveTo>
                  <a:pt x="0" y="0"/>
                </a:moveTo>
                <a:lnTo>
                  <a:pt x="13716" y="13717"/>
                </a:lnTo>
                <a:lnTo>
                  <a:pt x="13716" y="5686109"/>
                </a:lnTo>
                <a:lnTo>
                  <a:pt x="1" y="5699824"/>
                </a:lnTo>
                <a:close/>
              </a:path>
            </a:pathLst>
          </a:custGeom>
          <a:solidFill>
            <a:srgbClr val="1E5F9F"/>
          </a:solidFill>
          <a:ln>
            <a:noFill/>
          </a:ln>
        </p:spPr>
      </p:sp>
      <p:sp>
        <p:nvSpPr>
          <p:cNvPr id="55" name="Google Shape;55;p5"/>
          <p:cNvSpPr/>
          <p:nvPr/>
        </p:nvSpPr>
        <p:spPr>
          <a:xfrm rot="2700000">
            <a:off x="7969986" y="1747381"/>
            <a:ext cx="13716" cy="3314931"/>
          </a:xfrm>
          <a:custGeom>
            <a:avLst/>
            <a:gdLst/>
            <a:ahLst/>
            <a:cxnLst/>
            <a:rect l="l" t="t" r="r" b="b"/>
            <a:pathLst>
              <a:path w="13716" h="3314931" extrusionOk="0">
                <a:moveTo>
                  <a:pt x="0" y="0"/>
                </a:moveTo>
                <a:lnTo>
                  <a:pt x="13716" y="13716"/>
                </a:lnTo>
                <a:lnTo>
                  <a:pt x="13716" y="3301215"/>
                </a:lnTo>
                <a:lnTo>
                  <a:pt x="0" y="3314931"/>
                </a:lnTo>
                <a:close/>
              </a:path>
            </a:pathLst>
          </a:custGeom>
          <a:solidFill>
            <a:srgbClr val="1E5F9F"/>
          </a:solidFill>
          <a:ln>
            <a:noFill/>
          </a:ln>
        </p:spPr>
      </p:sp>
      <p:sp>
        <p:nvSpPr>
          <p:cNvPr id="56" name="Google Shape;56;p5"/>
          <p:cNvSpPr/>
          <p:nvPr/>
        </p:nvSpPr>
        <p:spPr>
          <a:xfrm rot="2700000">
            <a:off x="8391577" y="2765192"/>
            <a:ext cx="13716" cy="2122490"/>
          </a:xfrm>
          <a:custGeom>
            <a:avLst/>
            <a:gdLst/>
            <a:ahLst/>
            <a:cxnLst/>
            <a:rect l="l" t="t" r="r" b="b"/>
            <a:pathLst>
              <a:path w="13716" h="2122490" extrusionOk="0">
                <a:moveTo>
                  <a:pt x="0" y="0"/>
                </a:moveTo>
                <a:lnTo>
                  <a:pt x="13716" y="13716"/>
                </a:lnTo>
                <a:lnTo>
                  <a:pt x="13716" y="2108774"/>
                </a:lnTo>
                <a:lnTo>
                  <a:pt x="0" y="2122490"/>
                </a:lnTo>
                <a:close/>
              </a:path>
            </a:pathLst>
          </a:custGeom>
          <a:solidFill>
            <a:srgbClr val="1E5F9F"/>
          </a:solidFill>
          <a:ln>
            <a:noFill/>
          </a:ln>
        </p:spPr>
      </p:sp>
      <p:sp>
        <p:nvSpPr>
          <p:cNvPr id="57" name="Google Shape;57;p5"/>
          <p:cNvSpPr/>
          <p:nvPr/>
        </p:nvSpPr>
        <p:spPr>
          <a:xfrm rot="2700000">
            <a:off x="8813172" y="3783010"/>
            <a:ext cx="13717" cy="930041"/>
          </a:xfrm>
          <a:custGeom>
            <a:avLst/>
            <a:gdLst/>
            <a:ahLst/>
            <a:cxnLst/>
            <a:rect l="l" t="t" r="r" b="b"/>
            <a:pathLst>
              <a:path w="13717" h="930041" extrusionOk="0">
                <a:moveTo>
                  <a:pt x="0" y="0"/>
                </a:moveTo>
                <a:lnTo>
                  <a:pt x="13717" y="13717"/>
                </a:lnTo>
                <a:lnTo>
                  <a:pt x="13717" y="916324"/>
                </a:lnTo>
                <a:lnTo>
                  <a:pt x="1" y="930041"/>
                </a:lnTo>
                <a:close/>
              </a:path>
            </a:pathLst>
          </a:custGeom>
          <a:solidFill>
            <a:srgbClr val="1E5F9F"/>
          </a:solidFill>
          <a:ln>
            <a:noFill/>
          </a:ln>
        </p:spPr>
      </p:sp>
      <p:sp>
        <p:nvSpPr>
          <p:cNvPr id="58" name="Google Shape;58;p5"/>
          <p:cNvSpPr/>
          <p:nvPr/>
        </p:nvSpPr>
        <p:spPr>
          <a:xfrm rot="2700000">
            <a:off x="203277" y="-93899"/>
            <a:ext cx="13716" cy="608068"/>
          </a:xfrm>
          <a:custGeom>
            <a:avLst/>
            <a:gdLst/>
            <a:ahLst/>
            <a:cxnLst/>
            <a:rect l="l" t="t" r="r" b="b"/>
            <a:pathLst>
              <a:path w="13716" h="608068" extrusionOk="0">
                <a:moveTo>
                  <a:pt x="0" y="13716"/>
                </a:moveTo>
                <a:lnTo>
                  <a:pt x="13716" y="0"/>
                </a:lnTo>
                <a:lnTo>
                  <a:pt x="13716" y="608068"/>
                </a:lnTo>
                <a:lnTo>
                  <a:pt x="0" y="594352"/>
                </a:lnTo>
                <a:close/>
              </a:path>
            </a:pathLst>
          </a:custGeom>
          <a:solidFill>
            <a:srgbClr val="1E5F9F"/>
          </a:solidFill>
          <a:ln>
            <a:noFill/>
          </a:ln>
        </p:spPr>
      </p:sp>
      <p:sp>
        <p:nvSpPr>
          <p:cNvPr id="59" name="Google Shape;59;p5"/>
          <p:cNvSpPr/>
          <p:nvPr/>
        </p:nvSpPr>
        <p:spPr>
          <a:xfrm rot="2700000">
            <a:off x="624870" y="-268529"/>
            <a:ext cx="13716" cy="1800514"/>
          </a:xfrm>
          <a:custGeom>
            <a:avLst/>
            <a:gdLst/>
            <a:ahLst/>
            <a:cxnLst/>
            <a:rect l="l" t="t" r="r" b="b"/>
            <a:pathLst>
              <a:path w="13716" h="1800514" extrusionOk="0">
                <a:moveTo>
                  <a:pt x="0" y="13716"/>
                </a:moveTo>
                <a:lnTo>
                  <a:pt x="13716" y="0"/>
                </a:lnTo>
                <a:lnTo>
                  <a:pt x="13716" y="1800514"/>
                </a:lnTo>
                <a:lnTo>
                  <a:pt x="0" y="1786798"/>
                </a:lnTo>
                <a:close/>
              </a:path>
            </a:pathLst>
          </a:custGeom>
          <a:solidFill>
            <a:srgbClr val="1E5F9F"/>
          </a:solidFill>
          <a:ln>
            <a:noFill/>
          </a:ln>
        </p:spPr>
      </p:sp>
      <p:sp>
        <p:nvSpPr>
          <p:cNvPr id="60" name="Google Shape;60;p5"/>
          <p:cNvSpPr/>
          <p:nvPr/>
        </p:nvSpPr>
        <p:spPr>
          <a:xfrm rot="2700000">
            <a:off x="1046463" y="-443158"/>
            <a:ext cx="13716" cy="2992958"/>
          </a:xfrm>
          <a:custGeom>
            <a:avLst/>
            <a:gdLst/>
            <a:ahLst/>
            <a:cxnLst/>
            <a:rect l="l" t="t" r="r" b="b"/>
            <a:pathLst>
              <a:path w="13716" h="2992958" extrusionOk="0">
                <a:moveTo>
                  <a:pt x="0" y="13716"/>
                </a:moveTo>
                <a:lnTo>
                  <a:pt x="13716" y="0"/>
                </a:lnTo>
                <a:lnTo>
                  <a:pt x="13716" y="2992958"/>
                </a:lnTo>
                <a:lnTo>
                  <a:pt x="0" y="2979242"/>
                </a:lnTo>
                <a:close/>
              </a:path>
            </a:pathLst>
          </a:custGeom>
          <a:solidFill>
            <a:srgbClr val="1E5F9F"/>
          </a:solidFill>
          <a:ln>
            <a:noFill/>
          </a:ln>
        </p:spPr>
      </p:sp>
      <p:sp>
        <p:nvSpPr>
          <p:cNvPr id="61" name="Google Shape;61;p5"/>
          <p:cNvSpPr/>
          <p:nvPr/>
        </p:nvSpPr>
        <p:spPr>
          <a:xfrm rot="2700000">
            <a:off x="1468056" y="-617788"/>
            <a:ext cx="13716" cy="4185404"/>
          </a:xfrm>
          <a:custGeom>
            <a:avLst/>
            <a:gdLst/>
            <a:ahLst/>
            <a:cxnLst/>
            <a:rect l="l" t="t" r="r" b="b"/>
            <a:pathLst>
              <a:path w="13716" h="4185404" extrusionOk="0">
                <a:moveTo>
                  <a:pt x="0" y="13716"/>
                </a:moveTo>
                <a:lnTo>
                  <a:pt x="13716" y="0"/>
                </a:lnTo>
                <a:lnTo>
                  <a:pt x="13716" y="4185404"/>
                </a:lnTo>
                <a:lnTo>
                  <a:pt x="0" y="4171688"/>
                </a:lnTo>
                <a:close/>
              </a:path>
            </a:pathLst>
          </a:custGeom>
          <a:solidFill>
            <a:srgbClr val="1E5F9F"/>
          </a:solidFill>
          <a:ln>
            <a:noFill/>
          </a:ln>
        </p:spPr>
      </p:sp>
      <p:sp>
        <p:nvSpPr>
          <p:cNvPr id="62" name="Google Shape;62;p5"/>
          <p:cNvSpPr/>
          <p:nvPr/>
        </p:nvSpPr>
        <p:spPr>
          <a:xfrm rot="2700000">
            <a:off x="1889649" y="-792416"/>
            <a:ext cx="13716" cy="5377849"/>
          </a:xfrm>
          <a:custGeom>
            <a:avLst/>
            <a:gdLst/>
            <a:ahLst/>
            <a:cxnLst/>
            <a:rect l="l" t="t" r="r" b="b"/>
            <a:pathLst>
              <a:path w="13716" h="5377849" extrusionOk="0">
                <a:moveTo>
                  <a:pt x="0" y="13716"/>
                </a:moveTo>
                <a:lnTo>
                  <a:pt x="13716" y="0"/>
                </a:lnTo>
                <a:lnTo>
                  <a:pt x="13716" y="5377849"/>
                </a:lnTo>
                <a:lnTo>
                  <a:pt x="0" y="5364133"/>
                </a:lnTo>
                <a:close/>
              </a:path>
            </a:pathLst>
          </a:custGeom>
          <a:solidFill>
            <a:srgbClr val="1E5F9F"/>
          </a:solidFill>
          <a:ln>
            <a:noFill/>
          </a:ln>
        </p:spPr>
      </p:sp>
      <p:sp>
        <p:nvSpPr>
          <p:cNvPr id="63" name="Google Shape;63;p5"/>
          <p:cNvSpPr/>
          <p:nvPr/>
        </p:nvSpPr>
        <p:spPr>
          <a:xfrm rot="8100000" flipH="1">
            <a:off x="2070569" y="-450209"/>
            <a:ext cx="13716" cy="5889566"/>
          </a:xfrm>
          <a:custGeom>
            <a:avLst/>
            <a:gdLst/>
            <a:ahLst/>
            <a:cxnLst/>
            <a:rect l="l" t="t" r="r" b="b"/>
            <a:pathLst>
              <a:path w="13716" h="5889566" extrusionOk="0">
                <a:moveTo>
                  <a:pt x="13716" y="5889566"/>
                </a:moveTo>
                <a:lnTo>
                  <a:pt x="13716" y="0"/>
                </a:lnTo>
                <a:lnTo>
                  <a:pt x="0" y="13716"/>
                </a:lnTo>
                <a:lnTo>
                  <a:pt x="0" y="5875850"/>
                </a:lnTo>
                <a:close/>
              </a:path>
            </a:pathLst>
          </a:custGeom>
          <a:solidFill>
            <a:srgbClr val="1E5F9F"/>
          </a:solidFill>
          <a:ln>
            <a:noFill/>
          </a:ln>
        </p:spPr>
      </p:sp>
      <p:sp>
        <p:nvSpPr>
          <p:cNvPr id="64" name="Google Shape;64;p5"/>
          <p:cNvSpPr/>
          <p:nvPr/>
        </p:nvSpPr>
        <p:spPr>
          <a:xfrm rot="8100000" flipH="1">
            <a:off x="1648976" y="567610"/>
            <a:ext cx="13716" cy="4697119"/>
          </a:xfrm>
          <a:custGeom>
            <a:avLst/>
            <a:gdLst/>
            <a:ahLst/>
            <a:cxnLst/>
            <a:rect l="l" t="t" r="r" b="b"/>
            <a:pathLst>
              <a:path w="13716" h="4697119" extrusionOk="0">
                <a:moveTo>
                  <a:pt x="13716" y="4697119"/>
                </a:moveTo>
                <a:lnTo>
                  <a:pt x="13716" y="0"/>
                </a:lnTo>
                <a:lnTo>
                  <a:pt x="0" y="13716"/>
                </a:lnTo>
                <a:lnTo>
                  <a:pt x="0" y="4683403"/>
                </a:lnTo>
                <a:close/>
              </a:path>
            </a:pathLst>
          </a:custGeom>
          <a:solidFill>
            <a:srgbClr val="1E5F9F"/>
          </a:solidFill>
          <a:ln>
            <a:noFill/>
          </a:ln>
        </p:spPr>
      </p:sp>
      <p:sp>
        <p:nvSpPr>
          <p:cNvPr id="65" name="Google Shape;65;p5"/>
          <p:cNvSpPr/>
          <p:nvPr/>
        </p:nvSpPr>
        <p:spPr>
          <a:xfrm rot="8100000" flipH="1">
            <a:off x="1227383" y="1585424"/>
            <a:ext cx="13716" cy="3504674"/>
          </a:xfrm>
          <a:custGeom>
            <a:avLst/>
            <a:gdLst/>
            <a:ahLst/>
            <a:cxnLst/>
            <a:rect l="l" t="t" r="r" b="b"/>
            <a:pathLst>
              <a:path w="13716" h="3504674" extrusionOk="0">
                <a:moveTo>
                  <a:pt x="13716" y="3504674"/>
                </a:moveTo>
                <a:lnTo>
                  <a:pt x="13716" y="0"/>
                </a:lnTo>
                <a:lnTo>
                  <a:pt x="0" y="13716"/>
                </a:lnTo>
                <a:lnTo>
                  <a:pt x="0" y="3490958"/>
                </a:lnTo>
                <a:close/>
              </a:path>
            </a:pathLst>
          </a:custGeom>
          <a:solidFill>
            <a:srgbClr val="1E5F9F"/>
          </a:solidFill>
          <a:ln>
            <a:noFill/>
          </a:ln>
        </p:spPr>
      </p:sp>
      <p:sp>
        <p:nvSpPr>
          <p:cNvPr id="66" name="Google Shape;66;p5"/>
          <p:cNvSpPr/>
          <p:nvPr/>
        </p:nvSpPr>
        <p:spPr>
          <a:xfrm rot="8100000" flipH="1">
            <a:off x="805790" y="2603242"/>
            <a:ext cx="13716" cy="2312226"/>
          </a:xfrm>
          <a:custGeom>
            <a:avLst/>
            <a:gdLst/>
            <a:ahLst/>
            <a:cxnLst/>
            <a:rect l="l" t="t" r="r" b="b"/>
            <a:pathLst>
              <a:path w="13716" h="2312226" extrusionOk="0">
                <a:moveTo>
                  <a:pt x="13716" y="2312226"/>
                </a:moveTo>
                <a:lnTo>
                  <a:pt x="13716" y="0"/>
                </a:lnTo>
                <a:lnTo>
                  <a:pt x="0" y="13716"/>
                </a:lnTo>
                <a:lnTo>
                  <a:pt x="0" y="2298510"/>
                </a:lnTo>
                <a:close/>
              </a:path>
            </a:pathLst>
          </a:custGeom>
          <a:solidFill>
            <a:srgbClr val="1E5F9F"/>
          </a:solidFill>
          <a:ln>
            <a:noFill/>
          </a:ln>
        </p:spPr>
      </p:sp>
      <p:sp>
        <p:nvSpPr>
          <p:cNvPr id="67" name="Google Shape;67;p5"/>
          <p:cNvSpPr/>
          <p:nvPr/>
        </p:nvSpPr>
        <p:spPr>
          <a:xfrm rot="8100000" flipH="1">
            <a:off x="384198" y="3621057"/>
            <a:ext cx="13716" cy="1119782"/>
          </a:xfrm>
          <a:custGeom>
            <a:avLst/>
            <a:gdLst/>
            <a:ahLst/>
            <a:cxnLst/>
            <a:rect l="l" t="t" r="r" b="b"/>
            <a:pathLst>
              <a:path w="13716" h="1119782" extrusionOk="0">
                <a:moveTo>
                  <a:pt x="13716" y="1119782"/>
                </a:moveTo>
                <a:lnTo>
                  <a:pt x="13716" y="0"/>
                </a:lnTo>
                <a:lnTo>
                  <a:pt x="0" y="13716"/>
                </a:lnTo>
                <a:lnTo>
                  <a:pt x="0" y="1106066"/>
                </a:lnTo>
                <a:close/>
              </a:path>
            </a:pathLst>
          </a:custGeom>
          <a:solidFill>
            <a:srgbClr val="1E5F9F"/>
          </a:solidFill>
          <a:ln>
            <a:noFill/>
          </a:ln>
        </p:spPr>
      </p:sp>
      <p:sp>
        <p:nvSpPr>
          <p:cNvPr id="68" name="Google Shape;68;p5"/>
          <p:cNvSpPr/>
          <p:nvPr/>
        </p:nvSpPr>
        <p:spPr>
          <a:xfrm rot="8100000" flipH="1">
            <a:off x="2705180" y="-953749"/>
            <a:ext cx="13716" cy="6479500"/>
          </a:xfrm>
          <a:custGeom>
            <a:avLst/>
            <a:gdLst/>
            <a:ahLst/>
            <a:cxnLst/>
            <a:rect l="l" t="t" r="r" b="b"/>
            <a:pathLst>
              <a:path w="13716" h="6479500" extrusionOk="0">
                <a:moveTo>
                  <a:pt x="0" y="6479500"/>
                </a:moveTo>
                <a:lnTo>
                  <a:pt x="13716" y="6465784"/>
                </a:lnTo>
                <a:lnTo>
                  <a:pt x="13716" y="0"/>
                </a:lnTo>
                <a:lnTo>
                  <a:pt x="0" y="13716"/>
                </a:lnTo>
                <a:close/>
              </a:path>
            </a:pathLst>
          </a:custGeom>
          <a:solidFill>
            <a:srgbClr val="1E5F9F"/>
          </a:solidFill>
          <a:ln>
            <a:noFill/>
          </a:ln>
        </p:spPr>
      </p:sp>
      <p:sp>
        <p:nvSpPr>
          <p:cNvPr id="69" name="Google Shape;69;p5"/>
          <p:cNvSpPr/>
          <p:nvPr/>
        </p:nvSpPr>
        <p:spPr>
          <a:xfrm rot="8100000" flipH="1">
            <a:off x="4391552" y="-953749"/>
            <a:ext cx="13716" cy="6479500"/>
          </a:xfrm>
          <a:custGeom>
            <a:avLst/>
            <a:gdLst/>
            <a:ahLst/>
            <a:cxnLst/>
            <a:rect l="l" t="t" r="r" b="b"/>
            <a:pathLst>
              <a:path w="13716" h="6479500" extrusionOk="0">
                <a:moveTo>
                  <a:pt x="0" y="6479500"/>
                </a:moveTo>
                <a:lnTo>
                  <a:pt x="13716" y="6465784"/>
                </a:lnTo>
                <a:lnTo>
                  <a:pt x="13716" y="0"/>
                </a:lnTo>
                <a:lnTo>
                  <a:pt x="0" y="13715"/>
                </a:lnTo>
                <a:close/>
              </a:path>
            </a:pathLst>
          </a:custGeom>
          <a:solidFill>
            <a:srgbClr val="1E5F9F"/>
          </a:solidFill>
          <a:ln>
            <a:noFill/>
          </a:ln>
        </p:spPr>
      </p:sp>
      <p:sp>
        <p:nvSpPr>
          <p:cNvPr id="70" name="Google Shape;70;p5"/>
          <p:cNvSpPr/>
          <p:nvPr/>
        </p:nvSpPr>
        <p:spPr>
          <a:xfrm rot="8100000" flipH="1">
            <a:off x="6077925" y="-953749"/>
            <a:ext cx="13716" cy="6479501"/>
          </a:xfrm>
          <a:custGeom>
            <a:avLst/>
            <a:gdLst/>
            <a:ahLst/>
            <a:cxnLst/>
            <a:rect l="l" t="t" r="r" b="b"/>
            <a:pathLst>
              <a:path w="13716" h="6479501" extrusionOk="0">
                <a:moveTo>
                  <a:pt x="0" y="6479501"/>
                </a:moveTo>
                <a:lnTo>
                  <a:pt x="13716" y="6465785"/>
                </a:lnTo>
                <a:lnTo>
                  <a:pt x="13716" y="0"/>
                </a:lnTo>
                <a:lnTo>
                  <a:pt x="0" y="13716"/>
                </a:lnTo>
                <a:close/>
              </a:path>
            </a:pathLst>
          </a:custGeom>
          <a:solidFill>
            <a:srgbClr val="1E5F9F"/>
          </a:solidFill>
          <a:ln>
            <a:noFill/>
          </a:ln>
        </p:spPr>
      </p:sp>
      <p:sp>
        <p:nvSpPr>
          <p:cNvPr id="71" name="Google Shape;71;p5"/>
          <p:cNvSpPr/>
          <p:nvPr/>
        </p:nvSpPr>
        <p:spPr>
          <a:xfrm rot="8100000" flipH="1">
            <a:off x="6881278" y="-950966"/>
            <a:ext cx="13716" cy="6394268"/>
          </a:xfrm>
          <a:custGeom>
            <a:avLst/>
            <a:gdLst/>
            <a:ahLst/>
            <a:cxnLst/>
            <a:rect l="l" t="t" r="r" b="b"/>
            <a:pathLst>
              <a:path w="13716" h="6394268" extrusionOk="0">
                <a:moveTo>
                  <a:pt x="13716" y="6380553"/>
                </a:moveTo>
                <a:lnTo>
                  <a:pt x="13716" y="13716"/>
                </a:lnTo>
                <a:lnTo>
                  <a:pt x="0" y="0"/>
                </a:lnTo>
                <a:lnTo>
                  <a:pt x="0" y="6394268"/>
                </a:lnTo>
                <a:close/>
              </a:path>
            </a:pathLst>
          </a:custGeom>
          <a:solidFill>
            <a:srgbClr val="1E5F9F"/>
          </a:solidFill>
          <a:ln>
            <a:noFill/>
          </a:ln>
        </p:spPr>
      </p:sp>
      <p:sp>
        <p:nvSpPr>
          <p:cNvPr id="72" name="Google Shape;72;p5"/>
          <p:cNvSpPr/>
          <p:nvPr/>
        </p:nvSpPr>
        <p:spPr>
          <a:xfrm rot="8100000" flipH="1">
            <a:off x="7302869" y="-776336"/>
            <a:ext cx="13717" cy="5201823"/>
          </a:xfrm>
          <a:custGeom>
            <a:avLst/>
            <a:gdLst/>
            <a:ahLst/>
            <a:cxnLst/>
            <a:rect l="l" t="t" r="r" b="b"/>
            <a:pathLst>
              <a:path w="13717" h="5201823" extrusionOk="0">
                <a:moveTo>
                  <a:pt x="1" y="5201823"/>
                </a:moveTo>
                <a:lnTo>
                  <a:pt x="13717" y="5188106"/>
                </a:lnTo>
                <a:lnTo>
                  <a:pt x="13717" y="13717"/>
                </a:lnTo>
                <a:lnTo>
                  <a:pt x="0" y="0"/>
                </a:lnTo>
                <a:close/>
              </a:path>
            </a:pathLst>
          </a:custGeom>
          <a:solidFill>
            <a:srgbClr val="1E5F9F"/>
          </a:solidFill>
          <a:ln>
            <a:noFill/>
          </a:ln>
        </p:spPr>
      </p:sp>
      <p:sp>
        <p:nvSpPr>
          <p:cNvPr id="73" name="Google Shape;73;p5"/>
          <p:cNvSpPr/>
          <p:nvPr/>
        </p:nvSpPr>
        <p:spPr>
          <a:xfrm rot="8100000" flipH="1">
            <a:off x="7742935" y="-582310"/>
            <a:ext cx="13716" cy="4009378"/>
          </a:xfrm>
          <a:custGeom>
            <a:avLst/>
            <a:gdLst/>
            <a:ahLst/>
            <a:cxnLst/>
            <a:rect l="l" t="t" r="r" b="b"/>
            <a:pathLst>
              <a:path w="13716" h="4009378" extrusionOk="0">
                <a:moveTo>
                  <a:pt x="13716" y="3995663"/>
                </a:moveTo>
                <a:lnTo>
                  <a:pt x="13716" y="13717"/>
                </a:lnTo>
                <a:lnTo>
                  <a:pt x="0" y="0"/>
                </a:lnTo>
                <a:lnTo>
                  <a:pt x="0" y="4009378"/>
                </a:lnTo>
                <a:close/>
              </a:path>
            </a:pathLst>
          </a:custGeom>
          <a:solidFill>
            <a:srgbClr val="1E5F9F"/>
          </a:solidFill>
          <a:ln>
            <a:noFill/>
          </a:ln>
        </p:spPr>
      </p:sp>
      <p:sp>
        <p:nvSpPr>
          <p:cNvPr id="74" name="Google Shape;74;p5"/>
          <p:cNvSpPr/>
          <p:nvPr/>
        </p:nvSpPr>
        <p:spPr>
          <a:xfrm rot="8100000" flipH="1">
            <a:off x="8567649" y="-252451"/>
            <a:ext cx="13715" cy="1624488"/>
          </a:xfrm>
          <a:custGeom>
            <a:avLst/>
            <a:gdLst/>
            <a:ahLst/>
            <a:cxnLst/>
            <a:rect l="l" t="t" r="r" b="b"/>
            <a:pathLst>
              <a:path w="13715" h="1624488" extrusionOk="0">
                <a:moveTo>
                  <a:pt x="0" y="1624488"/>
                </a:moveTo>
                <a:lnTo>
                  <a:pt x="13715" y="1610773"/>
                </a:lnTo>
                <a:lnTo>
                  <a:pt x="13715" y="13715"/>
                </a:lnTo>
                <a:lnTo>
                  <a:pt x="0" y="0"/>
                </a:lnTo>
                <a:close/>
              </a:path>
            </a:pathLst>
          </a:custGeom>
          <a:solidFill>
            <a:srgbClr val="1E5F9F"/>
          </a:solidFill>
          <a:ln>
            <a:noFill/>
          </a:ln>
        </p:spPr>
      </p:sp>
      <p:sp>
        <p:nvSpPr>
          <p:cNvPr id="75" name="Google Shape;75;p5"/>
          <p:cNvSpPr/>
          <p:nvPr/>
        </p:nvSpPr>
        <p:spPr>
          <a:xfrm rot="8100000" flipH="1">
            <a:off x="8989243" y="-77819"/>
            <a:ext cx="13715" cy="432040"/>
          </a:xfrm>
          <a:custGeom>
            <a:avLst/>
            <a:gdLst/>
            <a:ahLst/>
            <a:cxnLst/>
            <a:rect l="l" t="t" r="r" b="b"/>
            <a:pathLst>
              <a:path w="13715" h="432040" extrusionOk="0">
                <a:moveTo>
                  <a:pt x="0" y="432040"/>
                </a:moveTo>
                <a:lnTo>
                  <a:pt x="13715" y="418325"/>
                </a:lnTo>
                <a:lnTo>
                  <a:pt x="13715" y="13715"/>
                </a:lnTo>
                <a:lnTo>
                  <a:pt x="0" y="0"/>
                </a:lnTo>
                <a:close/>
              </a:path>
            </a:pathLst>
          </a:custGeom>
          <a:solidFill>
            <a:srgbClr val="1E5F9F"/>
          </a:solidFill>
          <a:ln>
            <a:noFill/>
          </a:ln>
        </p:spPr>
      </p:sp>
      <p:sp>
        <p:nvSpPr>
          <p:cNvPr id="76" name="Google Shape;76;p5"/>
          <p:cNvSpPr/>
          <p:nvPr/>
        </p:nvSpPr>
        <p:spPr>
          <a:xfrm rot="8100000" flipH="1">
            <a:off x="3543517" y="-965458"/>
            <a:ext cx="13716" cy="6493219"/>
          </a:xfrm>
          <a:custGeom>
            <a:avLst/>
            <a:gdLst/>
            <a:ahLst/>
            <a:cxnLst/>
            <a:rect l="l" t="t" r="r" b="b"/>
            <a:pathLst>
              <a:path w="13716" h="6493219" extrusionOk="0">
                <a:moveTo>
                  <a:pt x="0" y="6493219"/>
                </a:moveTo>
                <a:lnTo>
                  <a:pt x="13716" y="6479503"/>
                </a:lnTo>
                <a:lnTo>
                  <a:pt x="13716" y="0"/>
                </a:lnTo>
                <a:lnTo>
                  <a:pt x="0" y="13716"/>
                </a:lnTo>
                <a:close/>
              </a:path>
            </a:pathLst>
          </a:custGeom>
          <a:solidFill>
            <a:srgbClr val="1E5F9F"/>
          </a:solidFill>
          <a:ln>
            <a:noFill/>
          </a:ln>
        </p:spPr>
      </p:sp>
      <p:sp>
        <p:nvSpPr>
          <p:cNvPr id="77" name="Google Shape;77;p5"/>
          <p:cNvSpPr/>
          <p:nvPr/>
        </p:nvSpPr>
        <p:spPr>
          <a:xfrm rot="8100000" flipH="1">
            <a:off x="5229889" y="-965458"/>
            <a:ext cx="13716" cy="6493220"/>
          </a:xfrm>
          <a:custGeom>
            <a:avLst/>
            <a:gdLst/>
            <a:ahLst/>
            <a:cxnLst/>
            <a:rect l="l" t="t" r="r" b="b"/>
            <a:pathLst>
              <a:path w="13716" h="6493220" extrusionOk="0">
                <a:moveTo>
                  <a:pt x="0" y="6493220"/>
                </a:moveTo>
                <a:lnTo>
                  <a:pt x="13716" y="6479504"/>
                </a:lnTo>
                <a:lnTo>
                  <a:pt x="13716" y="0"/>
                </a:lnTo>
                <a:lnTo>
                  <a:pt x="0" y="13716"/>
                </a:lnTo>
                <a:close/>
              </a:path>
            </a:pathLst>
          </a:custGeom>
          <a:solidFill>
            <a:srgbClr val="1E5F9F"/>
          </a:solidFill>
          <a:ln>
            <a:noFill/>
          </a:ln>
        </p:spPr>
      </p:sp>
      <p:sp>
        <p:nvSpPr>
          <p:cNvPr id="78" name="Google Shape;78;p5"/>
          <p:cNvSpPr/>
          <p:nvPr/>
        </p:nvSpPr>
        <p:spPr>
          <a:xfrm rot="-5400000">
            <a:off x="644277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5400000">
            <a:off x="-148774" y="258315"/>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rot="-5400000">
            <a:off x="138753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rot="-5400000">
            <a:off x="223007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rot="-5400000">
            <a:off x="307261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rot="-5400000">
            <a:off x="391515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rot="-5400000">
            <a:off x="475769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rot="-5400000">
            <a:off x="560023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rot="-5400000">
            <a:off x="812785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728531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rot="-5400000">
            <a:off x="8812306" y="329061"/>
            <a:ext cx="489780" cy="173608"/>
          </a:xfrm>
          <a:custGeom>
            <a:avLst/>
            <a:gdLst/>
            <a:ahLst/>
            <a:cxnLst/>
            <a:rect l="l" t="t" r="r" b="b"/>
            <a:pathLst>
              <a:path w="489780" h="173608" extrusionOk="0">
                <a:moveTo>
                  <a:pt x="489780" y="159854"/>
                </a:moveTo>
                <a:lnTo>
                  <a:pt x="485976" y="173608"/>
                </a:lnTo>
                <a:lnTo>
                  <a:pt x="475131"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1" y="73244"/>
                  <a:pt x="301103" y="113792"/>
                  <a:pt x="301103" y="163811"/>
                </a:cubicBezTo>
                <a:lnTo>
                  <a:pt x="299829"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3"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8" y="173608"/>
                </a:lnTo>
                <a:lnTo>
                  <a:pt x="3810" y="173608"/>
                </a:lnTo>
                <a:cubicBezTo>
                  <a:pt x="332" y="169383"/>
                  <a:pt x="0" y="164657"/>
                  <a:pt x="0" y="159854"/>
                </a:cubicBezTo>
                <a:cubicBezTo>
                  <a:pt x="0" y="132604"/>
                  <a:pt x="10705"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0" y="61434"/>
                  <a:pt x="443360" y="72140"/>
                  <a:pt x="461494" y="89721"/>
                </a:cubicBezTo>
                <a:cubicBezTo>
                  <a:pt x="479075" y="107854"/>
                  <a:pt x="489780" y="132604"/>
                  <a:pt x="489780" y="159854"/>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5400000">
            <a:off x="54499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666451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0" y="331699"/>
            <a:ext cx="93942" cy="4240302"/>
          </a:xfrm>
          <a:custGeom>
            <a:avLst/>
            <a:gdLst/>
            <a:ahLst/>
            <a:cxnLst/>
            <a:rect l="l" t="t" r="r" b="b"/>
            <a:pathLst>
              <a:path w="93942" h="4240302" extrusionOk="0">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76673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60927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245181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329435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413689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497943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582197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834959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750705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rot="-5400000">
            <a:off x="602118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rot="-5400000">
            <a:off x="96594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5400000">
            <a:off x="180848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rot="-5400000">
            <a:off x="265102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rot="-5400000">
            <a:off x="349356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5400000">
            <a:off x="433610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5400000">
            <a:off x="517864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5400000">
            <a:off x="770626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5400000">
            <a:off x="686372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5400000">
            <a:off x="854880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rot="-5400000">
            <a:off x="12340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708665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34633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118887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203141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87395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71649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455903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540157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624411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877173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792919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rot="-5400000">
            <a:off x="617401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rot="-5400000">
            <a:off x="111877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5400000">
            <a:off x="196131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5400000">
            <a:off x="280385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5400000">
            <a:off x="364639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5400000">
            <a:off x="448893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rot="-5400000">
            <a:off x="533147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rot="-5400000">
            <a:off x="785909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rot="-5400000">
            <a:off x="701655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5400000">
            <a:off x="870163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5400000">
            <a:off x="27623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346332" y="-10245"/>
            <a:ext cx="169752" cy="84875"/>
          </a:xfrm>
          <a:custGeom>
            <a:avLst/>
            <a:gdLst/>
            <a:ahLst/>
            <a:cxnLst/>
            <a:rect l="l" t="t" r="r" b="b"/>
            <a:pathLst>
              <a:path w="169752" h="84875" extrusionOk="0">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188872" y="-10245"/>
            <a:ext cx="169752" cy="84875"/>
          </a:xfrm>
          <a:custGeom>
            <a:avLst/>
            <a:gdLst/>
            <a:ahLst/>
            <a:cxnLst/>
            <a:rect l="l" t="t" r="r" b="b"/>
            <a:pathLst>
              <a:path w="169752" h="84875" extrusionOk="0">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2031413" y="-10245"/>
            <a:ext cx="6910072" cy="84875"/>
          </a:xfrm>
          <a:custGeom>
            <a:avLst/>
            <a:gdLst/>
            <a:ahLst/>
            <a:cxnLst/>
            <a:rect l="l" t="t" r="r" b="b"/>
            <a:pathLst>
              <a:path w="6910072" h="84875" extrusionOk="0">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rot="-5400000">
            <a:off x="644277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rot="-5400000">
            <a:off x="-148774" y="1103813"/>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rot="-5400000">
            <a:off x="138753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rot="-5400000">
            <a:off x="223007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rot="-5400000">
            <a:off x="307261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rot="-5400000">
            <a:off x="391515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rot="-5400000">
            <a:off x="475769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rot="-5400000">
            <a:off x="560023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rot="-5400000">
            <a:off x="812785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rot="-5400000">
            <a:off x="728531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rot="-5400000">
            <a:off x="8812306" y="1174559"/>
            <a:ext cx="489780" cy="173608"/>
          </a:xfrm>
          <a:custGeom>
            <a:avLst/>
            <a:gdLst/>
            <a:ahLst/>
            <a:cxnLst/>
            <a:rect l="l" t="t" r="r" b="b"/>
            <a:pathLst>
              <a:path w="489780" h="173608" extrusionOk="0">
                <a:moveTo>
                  <a:pt x="489780" y="159854"/>
                </a:moveTo>
                <a:lnTo>
                  <a:pt x="485976" y="173608"/>
                </a:lnTo>
                <a:lnTo>
                  <a:pt x="475131"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1" y="73244"/>
                  <a:pt x="301103" y="113792"/>
                  <a:pt x="301103" y="163811"/>
                </a:cubicBezTo>
                <a:lnTo>
                  <a:pt x="299830"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3"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9" y="173608"/>
                </a:lnTo>
                <a:lnTo>
                  <a:pt x="3810" y="173608"/>
                </a:lnTo>
                <a:cubicBezTo>
                  <a:pt x="332" y="169383"/>
                  <a:pt x="0" y="164657"/>
                  <a:pt x="0" y="159854"/>
                </a:cubicBezTo>
                <a:cubicBezTo>
                  <a:pt x="0" y="132604"/>
                  <a:pt x="10705"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0" y="61434"/>
                  <a:pt x="443360" y="72140"/>
                  <a:pt x="461494" y="89721"/>
                </a:cubicBezTo>
                <a:cubicBezTo>
                  <a:pt x="479075" y="107854"/>
                  <a:pt x="489780" y="132604"/>
                  <a:pt x="489780" y="159854"/>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rot="-5400000">
            <a:off x="54499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666451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76673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160927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245181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329435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413689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497943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582197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834959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750705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rot="-5400000">
            <a:off x="602118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rot="-5400000">
            <a:off x="96594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rot="-5400000">
            <a:off x="180848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rot="-5400000">
            <a:off x="265102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rot="-5400000">
            <a:off x="349356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5400000">
            <a:off x="433610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5400000">
            <a:off x="517864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rot="-5400000">
            <a:off x="770626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rot="-5400000">
            <a:off x="686372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rot="-5400000">
            <a:off x="854880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rot="-5400000">
            <a:off x="12340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708665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34633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18887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203141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287395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371649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455903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540157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624411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877173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792919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rot="-5400000">
            <a:off x="644277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rot="-5400000">
            <a:off x="-148774" y="1946410"/>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rot="-5400000">
            <a:off x="138753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rot="-5400000">
            <a:off x="223007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rot="-5400000">
            <a:off x="307261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rot="-5400000">
            <a:off x="391515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rot="-5400000">
            <a:off x="475769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rot="-5400000">
            <a:off x="560023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rot="-5400000">
            <a:off x="812785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rot="-5400000">
            <a:off x="728531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rot="-5400000">
            <a:off x="8812306" y="2017156"/>
            <a:ext cx="489780" cy="173608"/>
          </a:xfrm>
          <a:custGeom>
            <a:avLst/>
            <a:gdLst/>
            <a:ahLst/>
            <a:cxnLst/>
            <a:rect l="l" t="t" r="r" b="b"/>
            <a:pathLst>
              <a:path w="489780" h="173608" extrusionOk="0">
                <a:moveTo>
                  <a:pt x="489780" y="159854"/>
                </a:moveTo>
                <a:lnTo>
                  <a:pt x="485976" y="173608"/>
                </a:lnTo>
                <a:lnTo>
                  <a:pt x="475131"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1" y="73244"/>
                  <a:pt x="301103" y="113792"/>
                  <a:pt x="301103" y="163811"/>
                </a:cubicBezTo>
                <a:lnTo>
                  <a:pt x="299829"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4"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9" y="173608"/>
                </a:lnTo>
                <a:lnTo>
                  <a:pt x="3810" y="173608"/>
                </a:lnTo>
                <a:cubicBezTo>
                  <a:pt x="333" y="169383"/>
                  <a:pt x="0" y="164657"/>
                  <a:pt x="0" y="159854"/>
                </a:cubicBezTo>
                <a:cubicBezTo>
                  <a:pt x="0" y="132604"/>
                  <a:pt x="10706"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0" y="61434"/>
                  <a:pt x="443360" y="72140"/>
                  <a:pt x="461494" y="89721"/>
                </a:cubicBezTo>
                <a:cubicBezTo>
                  <a:pt x="479075" y="107854"/>
                  <a:pt x="489780" y="132604"/>
                  <a:pt x="489780" y="159854"/>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rot="-5400000">
            <a:off x="54499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666451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76673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160927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245181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9435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13689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497943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582197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834959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750705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rot="-5400000">
            <a:off x="602118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rot="-5400000">
            <a:off x="96594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rot="-5400000">
            <a:off x="180848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rot="-5400000">
            <a:off x="265102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rot="-5400000">
            <a:off x="349356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rot="-5400000">
            <a:off x="433610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rot="-5400000">
            <a:off x="517864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rot="-5400000">
            <a:off x="770626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5400000">
            <a:off x="686372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5400000">
            <a:off x="854880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5400000">
            <a:off x="12340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708665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34633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118887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203141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287395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71649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455903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540157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624411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877173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792919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5400000">
            <a:off x="644277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5400000">
            <a:off x="-148774" y="2795083"/>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5400000">
            <a:off x="138753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5400000">
            <a:off x="223007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5400000">
            <a:off x="307261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5400000">
            <a:off x="391515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rot="-5400000">
            <a:off x="475769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rot="-5400000">
            <a:off x="560023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rot="-5400000">
            <a:off x="812785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rot="-5400000">
            <a:off x="728531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rot="-5400000">
            <a:off x="8812306" y="2865829"/>
            <a:ext cx="489780" cy="173608"/>
          </a:xfrm>
          <a:custGeom>
            <a:avLst/>
            <a:gdLst/>
            <a:ahLst/>
            <a:cxnLst/>
            <a:rect l="l" t="t" r="r" b="b"/>
            <a:pathLst>
              <a:path w="489780" h="173608" extrusionOk="0">
                <a:moveTo>
                  <a:pt x="489780" y="159854"/>
                </a:moveTo>
                <a:lnTo>
                  <a:pt x="485976" y="173608"/>
                </a:lnTo>
                <a:lnTo>
                  <a:pt x="475132"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2" y="73244"/>
                  <a:pt x="301103" y="113792"/>
                  <a:pt x="301103" y="163811"/>
                </a:cubicBezTo>
                <a:lnTo>
                  <a:pt x="299830"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4"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9" y="173608"/>
                </a:lnTo>
                <a:lnTo>
                  <a:pt x="3810" y="173608"/>
                </a:lnTo>
                <a:cubicBezTo>
                  <a:pt x="333" y="169383"/>
                  <a:pt x="0" y="164657"/>
                  <a:pt x="0" y="159854"/>
                </a:cubicBezTo>
                <a:cubicBezTo>
                  <a:pt x="0" y="132604"/>
                  <a:pt x="10706"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1" y="61434"/>
                  <a:pt x="443360" y="72140"/>
                  <a:pt x="461494" y="89721"/>
                </a:cubicBezTo>
                <a:cubicBezTo>
                  <a:pt x="479075" y="107854"/>
                  <a:pt x="489780" y="132604"/>
                  <a:pt x="489780" y="159854"/>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rot="-5400000">
            <a:off x="54499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666451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76673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160927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45181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29435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413689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97943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82197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834959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750705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rot="-5400000">
            <a:off x="602118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rot="-5400000">
            <a:off x="96594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rot="-5400000">
            <a:off x="180848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rot="-5400000">
            <a:off x="265102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rot="-5400000">
            <a:off x="349356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rot="-5400000">
            <a:off x="433610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rot="-5400000">
            <a:off x="517864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rot="-5400000">
            <a:off x="770626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rot="-5400000">
            <a:off x="686372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rot="-5400000">
            <a:off x="854880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rot="-5400000">
            <a:off x="12340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708665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4633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118887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203141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287395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371649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55903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540157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624411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877173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792919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rot="-5400000">
            <a:off x="644277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rot="-5400000">
            <a:off x="-148774" y="3639262"/>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rot="-5400000">
            <a:off x="138753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rot="-5400000">
            <a:off x="223007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rot="-5400000">
            <a:off x="307261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rot="-5400000">
            <a:off x="391515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rot="-5400000">
            <a:off x="475769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rot="-5400000">
            <a:off x="560023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rot="-5400000">
            <a:off x="812785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rot="-5400000">
            <a:off x="728531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rot="-5400000">
            <a:off x="8812306" y="3710008"/>
            <a:ext cx="489780" cy="173608"/>
          </a:xfrm>
          <a:custGeom>
            <a:avLst/>
            <a:gdLst/>
            <a:ahLst/>
            <a:cxnLst/>
            <a:rect l="l" t="t" r="r" b="b"/>
            <a:pathLst>
              <a:path w="489780" h="173608" extrusionOk="0">
                <a:moveTo>
                  <a:pt x="489780" y="159854"/>
                </a:moveTo>
                <a:lnTo>
                  <a:pt x="485976" y="173608"/>
                </a:lnTo>
                <a:lnTo>
                  <a:pt x="475132"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2" y="73244"/>
                  <a:pt x="301103" y="113792"/>
                  <a:pt x="301103" y="163811"/>
                </a:cubicBezTo>
                <a:lnTo>
                  <a:pt x="299830"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4"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9" y="173608"/>
                </a:lnTo>
                <a:lnTo>
                  <a:pt x="3810" y="173608"/>
                </a:lnTo>
                <a:cubicBezTo>
                  <a:pt x="333" y="169383"/>
                  <a:pt x="0" y="164657"/>
                  <a:pt x="0" y="159854"/>
                </a:cubicBezTo>
                <a:cubicBezTo>
                  <a:pt x="0" y="132604"/>
                  <a:pt x="10706"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1" y="61434"/>
                  <a:pt x="443360" y="72140"/>
                  <a:pt x="461494" y="89721"/>
                </a:cubicBezTo>
                <a:cubicBezTo>
                  <a:pt x="479075" y="107854"/>
                  <a:pt x="489780" y="132604"/>
                  <a:pt x="489780" y="159854"/>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rot="-5400000">
            <a:off x="54499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666451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6673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160927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45181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29435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413689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497943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582197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834959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750705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rot="-5400000">
            <a:off x="602118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rot="-5400000">
            <a:off x="96594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rot="-5400000">
            <a:off x="180848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rot="-5400000">
            <a:off x="265102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rot="-5400000">
            <a:off x="349356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5400000">
            <a:off x="433610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rot="-5400000">
            <a:off x="517864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rot="-5400000">
            <a:off x="770626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rot="-5400000">
            <a:off x="686372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rot="-5400000">
            <a:off x="854880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rot="-5400000">
            <a:off x="12340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708665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34633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118887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203141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287395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71649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455903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540157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624411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877173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792919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rot="-5400000">
            <a:off x="6636142" y="4185695"/>
            <a:ext cx="232840" cy="539773"/>
          </a:xfrm>
          <a:custGeom>
            <a:avLst/>
            <a:gdLst/>
            <a:ahLst/>
            <a:cxnLst/>
            <a:rect l="l" t="t" r="r" b="b"/>
            <a:pathLst>
              <a:path w="232840" h="539773" extrusionOk="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rot="-5400000">
            <a:off x="22905" y="4316257"/>
            <a:ext cx="232840" cy="278649"/>
          </a:xfrm>
          <a:custGeom>
            <a:avLst/>
            <a:gdLst/>
            <a:ahLst/>
            <a:cxnLst/>
            <a:rect l="l" t="t" r="r" b="b"/>
            <a:pathLst>
              <a:path w="232840" h="278649" extrusionOk="0">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rot="-5400000">
            <a:off x="1580901"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rot="-5400000">
            <a:off x="2423441"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rot="-5400000">
            <a:off x="3265981"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rot="-5400000">
            <a:off x="4108522" y="4185695"/>
            <a:ext cx="232840" cy="539773"/>
          </a:xfrm>
          <a:custGeom>
            <a:avLst/>
            <a:gdLst/>
            <a:ahLst/>
            <a:cxnLst/>
            <a:rect l="l" t="t" r="r" b="b"/>
            <a:pathLst>
              <a:path w="232840" h="539773" extrusionOk="0">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rot="-5400000">
            <a:off x="4951062" y="4185695"/>
            <a:ext cx="232840" cy="539773"/>
          </a:xfrm>
          <a:custGeom>
            <a:avLst/>
            <a:gdLst/>
            <a:ahLst/>
            <a:cxnLst/>
            <a:rect l="l" t="t" r="r" b="b"/>
            <a:pathLst>
              <a:path w="232840" h="539773" extrusionOk="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rot="-5400000">
            <a:off x="5793602" y="4185695"/>
            <a:ext cx="232840" cy="539773"/>
          </a:xfrm>
          <a:custGeom>
            <a:avLst/>
            <a:gdLst/>
            <a:ahLst/>
            <a:cxnLst/>
            <a:rect l="l" t="t" r="r" b="b"/>
            <a:pathLst>
              <a:path w="232840" h="539773" extrusionOk="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rot="-5400000">
            <a:off x="8321221"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rot="-5400000">
            <a:off x="7478682" y="4185695"/>
            <a:ext cx="232840" cy="539773"/>
          </a:xfrm>
          <a:custGeom>
            <a:avLst/>
            <a:gdLst/>
            <a:ahLst/>
            <a:cxnLst/>
            <a:rect l="l" t="t" r="r" b="b"/>
            <a:pathLst>
              <a:path w="232840" h="539773" extrusionOk="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rot="-5400000">
            <a:off x="8991444" y="4419445"/>
            <a:ext cx="171406" cy="133705"/>
          </a:xfrm>
          <a:custGeom>
            <a:avLst/>
            <a:gdLst/>
            <a:ahLst/>
            <a:cxnLst/>
            <a:rect l="l" t="t" r="r" b="b"/>
            <a:pathLst>
              <a:path w="171406" h="133705" extrusionOk="0">
                <a:moveTo>
                  <a:pt x="171406" y="123429"/>
                </a:moveTo>
                <a:lnTo>
                  <a:pt x="168564" y="133705"/>
                </a:lnTo>
                <a:lnTo>
                  <a:pt x="157460" y="133705"/>
                </a:lnTo>
                <a:cubicBezTo>
                  <a:pt x="159382" y="130353"/>
                  <a:pt x="159597" y="126761"/>
                  <a:pt x="159597" y="123119"/>
                </a:cubicBezTo>
                <a:cubicBezTo>
                  <a:pt x="159597" y="99209"/>
                  <a:pt x="150331" y="77462"/>
                  <a:pt x="135010" y="61451"/>
                </a:cubicBezTo>
                <a:lnTo>
                  <a:pt x="62756" y="133705"/>
                </a:lnTo>
                <a:lnTo>
                  <a:pt x="62665" y="133705"/>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rot="-5400000">
            <a:off x="733383"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1E5F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812619" y="4561319"/>
            <a:ext cx="7660836" cy="10682"/>
          </a:xfrm>
          <a:custGeom>
            <a:avLst/>
            <a:gdLst/>
            <a:ahLst/>
            <a:cxnLst/>
            <a:rect l="l" t="t" r="r" b="b"/>
            <a:pathLst>
              <a:path w="7660836" h="10682" extrusionOk="0">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712049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37745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122033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206321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290609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374897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459185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43473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627761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880625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7963379" y="365858"/>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712049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37745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122033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206321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290609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374897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59185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43473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627761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880625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7963379" y="121135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712049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37745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122033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206321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290609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374897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459185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43473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627761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880625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7963379" y="2053953"/>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712049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37745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122033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206321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290609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374897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459185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3473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627761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880625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7963379" y="2902626"/>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5"/>
          <p:cNvSpPr/>
          <p:nvPr/>
        </p:nvSpPr>
        <p:spPr>
          <a:xfrm>
            <a:off x="712049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5"/>
          <p:cNvSpPr/>
          <p:nvPr/>
        </p:nvSpPr>
        <p:spPr>
          <a:xfrm>
            <a:off x="37745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122033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206321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290609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74897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459185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543473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627761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880625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7963379" y="3746805"/>
            <a:ext cx="100015" cy="100014"/>
          </a:xfrm>
          <a:prstGeom prst="ellipse">
            <a:avLst/>
          </a:prstGeom>
          <a:solidFill>
            <a:schemeClr val="lt1"/>
          </a:solidFill>
          <a:ln w="13950" cap="flat" cmpd="sng">
            <a:solidFill>
              <a:srgbClr val="1E5F9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txBox="1">
            <a:spLocks noGrp="1"/>
          </p:cNvSpPr>
          <p:nvPr>
            <p:ph type="ctrTitle"/>
          </p:nvPr>
        </p:nvSpPr>
        <p:spPr>
          <a:xfrm>
            <a:off x="342900" y="4960137"/>
            <a:ext cx="5829300" cy="1463040"/>
          </a:xfrm>
          <a:prstGeom prst="rect">
            <a:avLst/>
          </a:prstGeom>
          <a:noFill/>
          <a:ln>
            <a:noFill/>
          </a:ln>
        </p:spPr>
        <p:txBody>
          <a:bodyPr spcFirstLastPara="1" wrap="square" lIns="91425" tIns="45700" rIns="91425" bIns="45700" anchor="ctr" anchorCtr="0"/>
          <a:lstStyle>
            <a:lvl1pPr lvl="0" algn="r">
              <a:lnSpc>
                <a:spcPct val="80000"/>
              </a:lnSpc>
              <a:spcBef>
                <a:spcPts val="0"/>
              </a:spcBef>
              <a:spcAft>
                <a:spcPts val="0"/>
              </a:spcAft>
              <a:buClr>
                <a:srgbClr val="0C0C0C"/>
              </a:buClr>
              <a:buSzPts val="4400"/>
              <a:buFont typeface="Quest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5"/>
          <p:cNvSpPr txBox="1">
            <a:spLocks noGrp="1"/>
          </p:cNvSpPr>
          <p:nvPr>
            <p:ph type="subTitle" idx="1"/>
          </p:nvPr>
        </p:nvSpPr>
        <p:spPr>
          <a:xfrm>
            <a:off x="6457950" y="4960137"/>
            <a:ext cx="2400300" cy="146304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600"/>
              <a:buNone/>
              <a:defRPr sz="1600">
                <a:solidFill>
                  <a:srgbClr val="0C0C0C"/>
                </a:solidFill>
              </a:defRPr>
            </a:lvl1pPr>
            <a:lvl2pPr lvl="1" algn="ctr">
              <a:lnSpc>
                <a:spcPct val="90000"/>
              </a:lnSpc>
              <a:spcBef>
                <a:spcPts val="200"/>
              </a:spcBef>
              <a:spcAft>
                <a:spcPts val="0"/>
              </a:spcAft>
              <a:buSzPts val="1600"/>
              <a:buNone/>
              <a:defRPr sz="1600"/>
            </a:lvl2pPr>
            <a:lvl3pPr lvl="2" algn="ctr">
              <a:lnSpc>
                <a:spcPct val="90000"/>
              </a:lnSpc>
              <a:spcBef>
                <a:spcPts val="400"/>
              </a:spcBef>
              <a:spcAft>
                <a:spcPts val="0"/>
              </a:spcAft>
              <a:buSzPts val="1600"/>
              <a:buNone/>
              <a:defRPr sz="1600"/>
            </a:lvl3pPr>
            <a:lvl4pPr lvl="3" algn="ctr">
              <a:lnSpc>
                <a:spcPct val="90000"/>
              </a:lnSpc>
              <a:spcBef>
                <a:spcPts val="400"/>
              </a:spcBef>
              <a:spcAft>
                <a:spcPts val="0"/>
              </a:spcAft>
              <a:buSzPts val="1600"/>
              <a:buNone/>
              <a:defRPr sz="1600"/>
            </a:lvl4pPr>
            <a:lvl5pPr lvl="4" algn="ctr">
              <a:lnSpc>
                <a:spcPct val="90000"/>
              </a:lnSpc>
              <a:spcBef>
                <a:spcPts val="400"/>
              </a:spcBef>
              <a:spcAft>
                <a:spcPts val="0"/>
              </a:spcAft>
              <a:buSzPts val="1600"/>
              <a:buNone/>
              <a:defRPr sz="1600"/>
            </a:lvl5pPr>
            <a:lvl6pPr lvl="5" algn="ctr">
              <a:lnSpc>
                <a:spcPct val="90000"/>
              </a:lnSpc>
              <a:spcBef>
                <a:spcPts val="400"/>
              </a:spcBef>
              <a:spcAft>
                <a:spcPts val="0"/>
              </a:spcAft>
              <a:buSzPts val="1600"/>
              <a:buNone/>
              <a:defRPr sz="1600"/>
            </a:lvl6pPr>
            <a:lvl7pPr lvl="6" algn="ctr">
              <a:lnSpc>
                <a:spcPct val="90000"/>
              </a:lnSpc>
              <a:spcBef>
                <a:spcPts val="400"/>
              </a:spcBef>
              <a:spcAft>
                <a:spcPts val="0"/>
              </a:spcAft>
              <a:buSzPts val="1600"/>
              <a:buNone/>
              <a:defRPr sz="1600"/>
            </a:lvl7pPr>
            <a:lvl8pPr lvl="7" algn="ctr">
              <a:lnSpc>
                <a:spcPct val="90000"/>
              </a:lnSpc>
              <a:spcBef>
                <a:spcPts val="400"/>
              </a:spcBef>
              <a:spcAft>
                <a:spcPts val="0"/>
              </a:spcAft>
              <a:buSzPts val="1600"/>
              <a:buNone/>
              <a:defRPr sz="1600"/>
            </a:lvl8pPr>
            <a:lvl9pPr lvl="8" algn="ctr">
              <a:lnSpc>
                <a:spcPct val="90000"/>
              </a:lnSpc>
              <a:spcBef>
                <a:spcPts val="400"/>
              </a:spcBef>
              <a:spcAft>
                <a:spcPts val="400"/>
              </a:spcAft>
              <a:buSzPts val="1600"/>
              <a:buNone/>
              <a:defRPr sz="1600"/>
            </a:lvl9pPr>
          </a:lstStyle>
          <a:p>
            <a:endParaRPr/>
          </a:p>
        </p:txBody>
      </p:sp>
      <p:sp>
        <p:nvSpPr>
          <p:cNvPr id="383" name="Google Shape;383;p5"/>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5"/>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5" name="Google Shape;385;p5"/>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cxnSp>
        <p:nvCxnSpPr>
          <p:cNvPr id="386" name="Google Shape;386;p5"/>
          <p:cNvCxnSpPr/>
          <p:nvPr/>
        </p:nvCxnSpPr>
        <p:spPr>
          <a:xfrm rot="10800000">
            <a:off x="6290132" y="5264106"/>
            <a:ext cx="0" cy="914400"/>
          </a:xfrm>
          <a:prstGeom prst="straightConnector1">
            <a:avLst/>
          </a:prstGeom>
          <a:noFill/>
          <a:ln w="19050" cap="flat" cmpd="sng">
            <a:solidFill>
              <a:schemeClr val="accent3"/>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87"/>
        <p:cNvGrpSpPr/>
        <p:nvPr/>
      </p:nvGrpSpPr>
      <p:grpSpPr>
        <a:xfrm>
          <a:off x="0" y="0"/>
          <a:ext cx="0" cy="0"/>
          <a:chOff x="0" y="0"/>
          <a:chExt cx="0" cy="0"/>
        </a:xfrm>
      </p:grpSpPr>
      <p:grpSp>
        <p:nvGrpSpPr>
          <p:cNvPr id="388" name="Google Shape;388;p6"/>
          <p:cNvGrpSpPr/>
          <p:nvPr/>
        </p:nvGrpSpPr>
        <p:grpSpPr>
          <a:xfrm>
            <a:off x="0" y="420256"/>
            <a:ext cx="9144000" cy="3795497"/>
            <a:chOff x="0" y="420256"/>
            <a:chExt cx="12188952" cy="3795497"/>
          </a:xfrm>
        </p:grpSpPr>
        <p:cxnSp>
          <p:nvCxnSpPr>
            <p:cNvPr id="389" name="Google Shape;389;p6"/>
            <p:cNvCxnSpPr/>
            <p:nvPr/>
          </p:nvCxnSpPr>
          <p:spPr>
            <a:xfrm>
              <a:off x="0" y="4215753"/>
              <a:ext cx="12188952" cy="0"/>
            </a:xfrm>
            <a:prstGeom prst="straightConnector1">
              <a:avLst/>
            </a:prstGeom>
            <a:noFill/>
            <a:ln w="13950" cap="flat" cmpd="sng">
              <a:solidFill>
                <a:srgbClr val="3477B2"/>
              </a:solidFill>
              <a:prstDash val="solid"/>
              <a:round/>
              <a:headEnd type="none" w="sm" len="sm"/>
              <a:tailEnd type="none" w="sm" len="sm"/>
            </a:ln>
          </p:spPr>
        </p:cxnSp>
        <p:cxnSp>
          <p:nvCxnSpPr>
            <p:cNvPr id="390" name="Google Shape;390;p6"/>
            <p:cNvCxnSpPr/>
            <p:nvPr/>
          </p:nvCxnSpPr>
          <p:spPr>
            <a:xfrm>
              <a:off x="0" y="3794032"/>
              <a:ext cx="12188952" cy="0"/>
            </a:xfrm>
            <a:prstGeom prst="straightConnector1">
              <a:avLst/>
            </a:prstGeom>
            <a:noFill/>
            <a:ln w="13950" cap="flat" cmpd="sng">
              <a:solidFill>
                <a:srgbClr val="3477B2"/>
              </a:solidFill>
              <a:prstDash val="solid"/>
              <a:round/>
              <a:headEnd type="none" w="sm" len="sm"/>
              <a:tailEnd type="none" w="sm" len="sm"/>
            </a:ln>
          </p:spPr>
        </p:cxnSp>
        <p:cxnSp>
          <p:nvCxnSpPr>
            <p:cNvPr id="391" name="Google Shape;391;p6"/>
            <p:cNvCxnSpPr/>
            <p:nvPr/>
          </p:nvCxnSpPr>
          <p:spPr>
            <a:xfrm>
              <a:off x="0" y="3372310"/>
              <a:ext cx="12188952" cy="0"/>
            </a:xfrm>
            <a:prstGeom prst="straightConnector1">
              <a:avLst/>
            </a:prstGeom>
            <a:noFill/>
            <a:ln w="13950" cap="flat" cmpd="sng">
              <a:solidFill>
                <a:srgbClr val="3477B2"/>
              </a:solidFill>
              <a:prstDash val="solid"/>
              <a:round/>
              <a:headEnd type="none" w="sm" len="sm"/>
              <a:tailEnd type="none" w="sm" len="sm"/>
            </a:ln>
          </p:spPr>
        </p:cxnSp>
        <p:cxnSp>
          <p:nvCxnSpPr>
            <p:cNvPr id="392" name="Google Shape;392;p6"/>
            <p:cNvCxnSpPr/>
            <p:nvPr/>
          </p:nvCxnSpPr>
          <p:spPr>
            <a:xfrm>
              <a:off x="0" y="2950588"/>
              <a:ext cx="12188952" cy="0"/>
            </a:xfrm>
            <a:prstGeom prst="straightConnector1">
              <a:avLst/>
            </a:prstGeom>
            <a:noFill/>
            <a:ln w="13950" cap="flat" cmpd="sng">
              <a:solidFill>
                <a:srgbClr val="3477B2"/>
              </a:solidFill>
              <a:prstDash val="solid"/>
              <a:round/>
              <a:headEnd type="none" w="sm" len="sm"/>
              <a:tailEnd type="none" w="sm" len="sm"/>
            </a:ln>
          </p:spPr>
        </p:cxnSp>
        <p:cxnSp>
          <p:nvCxnSpPr>
            <p:cNvPr id="393" name="Google Shape;393;p6"/>
            <p:cNvCxnSpPr/>
            <p:nvPr/>
          </p:nvCxnSpPr>
          <p:spPr>
            <a:xfrm>
              <a:off x="0" y="2528866"/>
              <a:ext cx="12188952" cy="0"/>
            </a:xfrm>
            <a:prstGeom prst="straightConnector1">
              <a:avLst/>
            </a:prstGeom>
            <a:noFill/>
            <a:ln w="13950" cap="flat" cmpd="sng">
              <a:solidFill>
                <a:srgbClr val="3477B2"/>
              </a:solidFill>
              <a:prstDash val="solid"/>
              <a:round/>
              <a:headEnd type="none" w="sm" len="sm"/>
              <a:tailEnd type="none" w="sm" len="sm"/>
            </a:ln>
          </p:spPr>
        </p:cxnSp>
        <p:cxnSp>
          <p:nvCxnSpPr>
            <p:cNvPr id="394" name="Google Shape;394;p6"/>
            <p:cNvCxnSpPr/>
            <p:nvPr/>
          </p:nvCxnSpPr>
          <p:spPr>
            <a:xfrm>
              <a:off x="0" y="2107144"/>
              <a:ext cx="12188952" cy="0"/>
            </a:xfrm>
            <a:prstGeom prst="straightConnector1">
              <a:avLst/>
            </a:prstGeom>
            <a:noFill/>
            <a:ln w="13950" cap="flat" cmpd="sng">
              <a:solidFill>
                <a:srgbClr val="3477B2"/>
              </a:solidFill>
              <a:prstDash val="solid"/>
              <a:round/>
              <a:headEnd type="none" w="sm" len="sm"/>
              <a:tailEnd type="none" w="sm" len="sm"/>
            </a:ln>
          </p:spPr>
        </p:cxnSp>
        <p:cxnSp>
          <p:nvCxnSpPr>
            <p:cNvPr id="395" name="Google Shape;395;p6"/>
            <p:cNvCxnSpPr/>
            <p:nvPr/>
          </p:nvCxnSpPr>
          <p:spPr>
            <a:xfrm>
              <a:off x="0" y="1685422"/>
              <a:ext cx="12188952" cy="0"/>
            </a:xfrm>
            <a:prstGeom prst="straightConnector1">
              <a:avLst/>
            </a:prstGeom>
            <a:noFill/>
            <a:ln w="13950" cap="flat" cmpd="sng">
              <a:solidFill>
                <a:srgbClr val="3477B2"/>
              </a:solidFill>
              <a:prstDash val="solid"/>
              <a:round/>
              <a:headEnd type="none" w="sm" len="sm"/>
              <a:tailEnd type="none" w="sm" len="sm"/>
            </a:ln>
          </p:spPr>
        </p:cxnSp>
        <p:cxnSp>
          <p:nvCxnSpPr>
            <p:cNvPr id="396" name="Google Shape;396;p6"/>
            <p:cNvCxnSpPr/>
            <p:nvPr/>
          </p:nvCxnSpPr>
          <p:spPr>
            <a:xfrm>
              <a:off x="0" y="1263700"/>
              <a:ext cx="12188952" cy="0"/>
            </a:xfrm>
            <a:prstGeom prst="straightConnector1">
              <a:avLst/>
            </a:prstGeom>
            <a:noFill/>
            <a:ln w="13950" cap="flat" cmpd="sng">
              <a:solidFill>
                <a:srgbClr val="3477B2"/>
              </a:solidFill>
              <a:prstDash val="solid"/>
              <a:round/>
              <a:headEnd type="none" w="sm" len="sm"/>
              <a:tailEnd type="none" w="sm" len="sm"/>
            </a:ln>
          </p:spPr>
        </p:cxnSp>
        <p:cxnSp>
          <p:nvCxnSpPr>
            <p:cNvPr id="397" name="Google Shape;397;p6"/>
            <p:cNvCxnSpPr/>
            <p:nvPr/>
          </p:nvCxnSpPr>
          <p:spPr>
            <a:xfrm>
              <a:off x="0" y="841978"/>
              <a:ext cx="12188952" cy="0"/>
            </a:xfrm>
            <a:prstGeom prst="straightConnector1">
              <a:avLst/>
            </a:prstGeom>
            <a:noFill/>
            <a:ln w="13950" cap="flat" cmpd="sng">
              <a:solidFill>
                <a:srgbClr val="3477B2"/>
              </a:solidFill>
              <a:prstDash val="solid"/>
              <a:round/>
              <a:headEnd type="none" w="sm" len="sm"/>
              <a:tailEnd type="none" w="sm" len="sm"/>
            </a:ln>
          </p:spPr>
        </p:cxnSp>
        <p:cxnSp>
          <p:nvCxnSpPr>
            <p:cNvPr id="398" name="Google Shape;398;p6"/>
            <p:cNvCxnSpPr/>
            <p:nvPr/>
          </p:nvCxnSpPr>
          <p:spPr>
            <a:xfrm>
              <a:off x="0" y="420256"/>
              <a:ext cx="12188952" cy="0"/>
            </a:xfrm>
            <a:prstGeom prst="straightConnector1">
              <a:avLst/>
            </a:prstGeom>
            <a:noFill/>
            <a:ln w="13950" cap="flat" cmpd="sng">
              <a:solidFill>
                <a:srgbClr val="3477B2"/>
              </a:solidFill>
              <a:prstDash val="solid"/>
              <a:round/>
              <a:headEnd type="none" w="sm" len="sm"/>
              <a:tailEnd type="none" w="sm" len="sm"/>
            </a:ln>
          </p:spPr>
        </p:cxnSp>
      </p:grpSp>
      <p:sp>
        <p:nvSpPr>
          <p:cNvPr id="399" name="Google Shape;399;p6"/>
          <p:cNvSpPr/>
          <p:nvPr/>
        </p:nvSpPr>
        <p:spPr>
          <a:xfrm rot="8100000" flipH="1">
            <a:off x="8146056" y="-427079"/>
            <a:ext cx="13716" cy="2816931"/>
          </a:xfrm>
          <a:custGeom>
            <a:avLst/>
            <a:gdLst/>
            <a:ahLst/>
            <a:cxnLst/>
            <a:rect l="l" t="t" r="r" b="b"/>
            <a:pathLst>
              <a:path w="13716" h="2816931" extrusionOk="0">
                <a:moveTo>
                  <a:pt x="0" y="2816931"/>
                </a:moveTo>
                <a:lnTo>
                  <a:pt x="13716" y="2803216"/>
                </a:lnTo>
                <a:lnTo>
                  <a:pt x="13716" y="13716"/>
                </a:lnTo>
                <a:lnTo>
                  <a:pt x="0" y="0"/>
                </a:lnTo>
                <a:close/>
              </a:path>
            </a:pathLst>
          </a:custGeom>
          <a:solidFill>
            <a:srgbClr val="3477B2"/>
          </a:solidFill>
          <a:ln>
            <a:noFill/>
          </a:ln>
        </p:spPr>
      </p:sp>
      <p:sp>
        <p:nvSpPr>
          <p:cNvPr id="400" name="Google Shape;400;p6"/>
          <p:cNvSpPr/>
          <p:nvPr/>
        </p:nvSpPr>
        <p:spPr>
          <a:xfrm>
            <a:off x="1" y="0"/>
            <a:ext cx="8865825" cy="4572004"/>
          </a:xfrm>
          <a:custGeom>
            <a:avLst/>
            <a:gdLst/>
            <a:ahLst/>
            <a:cxnLst/>
            <a:rect l="l" t="t" r="r" b="b"/>
            <a:pathLst>
              <a:path w="8865825" h="4572004" extrusionOk="0">
                <a:moveTo>
                  <a:pt x="5901406" y="4"/>
                </a:moveTo>
                <a:lnTo>
                  <a:pt x="5915122" y="4"/>
                </a:lnTo>
                <a:lnTo>
                  <a:pt x="5915122" y="4572004"/>
                </a:lnTo>
                <a:lnTo>
                  <a:pt x="5901406" y="4572004"/>
                </a:lnTo>
                <a:close/>
                <a:moveTo>
                  <a:pt x="5058348" y="3"/>
                </a:moveTo>
                <a:lnTo>
                  <a:pt x="5072064" y="3"/>
                </a:lnTo>
                <a:lnTo>
                  <a:pt x="5072064" y="4572003"/>
                </a:lnTo>
                <a:lnTo>
                  <a:pt x="5058348" y="4572003"/>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3372232" y="1"/>
                </a:moveTo>
                <a:lnTo>
                  <a:pt x="3385948" y="1"/>
                </a:lnTo>
                <a:lnTo>
                  <a:pt x="3385948" y="4572001"/>
                </a:lnTo>
                <a:lnTo>
                  <a:pt x="3372232" y="4572001"/>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rgbClr val="3477B2"/>
          </a:solidFill>
          <a:ln>
            <a:noFill/>
          </a:ln>
        </p:spPr>
      </p:sp>
      <p:sp>
        <p:nvSpPr>
          <p:cNvPr id="401" name="Google Shape;401;p6"/>
          <p:cNvSpPr/>
          <p:nvPr/>
        </p:nvSpPr>
        <p:spPr>
          <a:xfrm rot="2700000">
            <a:off x="2311242" y="-967047"/>
            <a:ext cx="13716" cy="6570294"/>
          </a:xfrm>
          <a:custGeom>
            <a:avLst/>
            <a:gdLst/>
            <a:ahLst/>
            <a:cxnLst/>
            <a:rect l="l" t="t" r="r" b="b"/>
            <a:pathLst>
              <a:path w="13716" h="6570294" extrusionOk="0">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rgbClr val="3477B2"/>
          </a:solidFill>
          <a:ln>
            <a:noFill/>
          </a:ln>
        </p:spPr>
      </p:sp>
      <p:sp>
        <p:nvSpPr>
          <p:cNvPr id="402" name="Google Shape;402;p6"/>
          <p:cNvSpPr/>
          <p:nvPr/>
        </p:nvSpPr>
        <p:spPr>
          <a:xfrm rot="2700000">
            <a:off x="3186527" y="-953751"/>
            <a:ext cx="13716" cy="6479503"/>
          </a:xfrm>
          <a:custGeom>
            <a:avLst/>
            <a:gdLst/>
            <a:ahLst/>
            <a:cxnLst/>
            <a:rect l="l" t="t" r="r" b="b"/>
            <a:pathLst>
              <a:path w="13716" h="6479503" extrusionOk="0">
                <a:moveTo>
                  <a:pt x="0" y="13716"/>
                </a:moveTo>
                <a:lnTo>
                  <a:pt x="13716" y="0"/>
                </a:lnTo>
                <a:lnTo>
                  <a:pt x="13716" y="6465786"/>
                </a:lnTo>
                <a:lnTo>
                  <a:pt x="0" y="6479503"/>
                </a:lnTo>
                <a:close/>
              </a:path>
            </a:pathLst>
          </a:custGeom>
          <a:solidFill>
            <a:srgbClr val="3477B2"/>
          </a:solidFill>
          <a:ln>
            <a:noFill/>
          </a:ln>
        </p:spPr>
      </p:sp>
      <p:sp>
        <p:nvSpPr>
          <p:cNvPr id="403" name="Google Shape;403;p6"/>
          <p:cNvSpPr/>
          <p:nvPr/>
        </p:nvSpPr>
        <p:spPr>
          <a:xfrm rot="2700000">
            <a:off x="4029713" y="-953750"/>
            <a:ext cx="13716" cy="6479503"/>
          </a:xfrm>
          <a:custGeom>
            <a:avLst/>
            <a:gdLst/>
            <a:ahLst/>
            <a:cxnLst/>
            <a:rect l="l" t="t" r="r" b="b"/>
            <a:pathLst>
              <a:path w="13716" h="6479503" extrusionOk="0">
                <a:moveTo>
                  <a:pt x="0" y="13716"/>
                </a:moveTo>
                <a:lnTo>
                  <a:pt x="13716" y="0"/>
                </a:lnTo>
                <a:lnTo>
                  <a:pt x="13716" y="6465787"/>
                </a:lnTo>
                <a:lnTo>
                  <a:pt x="0" y="6479503"/>
                </a:lnTo>
                <a:close/>
              </a:path>
            </a:pathLst>
          </a:custGeom>
          <a:solidFill>
            <a:srgbClr val="3477B2"/>
          </a:solidFill>
          <a:ln>
            <a:noFill/>
          </a:ln>
        </p:spPr>
      </p:sp>
      <p:sp>
        <p:nvSpPr>
          <p:cNvPr id="404" name="Google Shape;404;p6"/>
          <p:cNvSpPr/>
          <p:nvPr/>
        </p:nvSpPr>
        <p:spPr>
          <a:xfrm rot="2700000">
            <a:off x="4872899" y="-953750"/>
            <a:ext cx="13716" cy="6479503"/>
          </a:xfrm>
          <a:custGeom>
            <a:avLst/>
            <a:gdLst/>
            <a:ahLst/>
            <a:cxnLst/>
            <a:rect l="l" t="t" r="r" b="b"/>
            <a:pathLst>
              <a:path w="13716" h="6479503" extrusionOk="0">
                <a:moveTo>
                  <a:pt x="0" y="13716"/>
                </a:moveTo>
                <a:lnTo>
                  <a:pt x="13716" y="0"/>
                </a:lnTo>
                <a:lnTo>
                  <a:pt x="13716" y="6465786"/>
                </a:lnTo>
                <a:lnTo>
                  <a:pt x="0" y="6479503"/>
                </a:lnTo>
                <a:close/>
              </a:path>
            </a:pathLst>
          </a:custGeom>
          <a:solidFill>
            <a:srgbClr val="3477B2"/>
          </a:solidFill>
          <a:ln>
            <a:noFill/>
          </a:ln>
        </p:spPr>
      </p:sp>
      <p:sp>
        <p:nvSpPr>
          <p:cNvPr id="405" name="Google Shape;405;p6"/>
          <p:cNvSpPr/>
          <p:nvPr/>
        </p:nvSpPr>
        <p:spPr>
          <a:xfrm rot="2700000">
            <a:off x="5716086" y="-953749"/>
            <a:ext cx="13716" cy="6479501"/>
          </a:xfrm>
          <a:custGeom>
            <a:avLst/>
            <a:gdLst/>
            <a:ahLst/>
            <a:cxnLst/>
            <a:rect l="l" t="t" r="r" b="b"/>
            <a:pathLst>
              <a:path w="13716" h="6479501" extrusionOk="0">
                <a:moveTo>
                  <a:pt x="0" y="13716"/>
                </a:moveTo>
                <a:lnTo>
                  <a:pt x="13716" y="0"/>
                </a:lnTo>
                <a:lnTo>
                  <a:pt x="13716" y="6465785"/>
                </a:lnTo>
                <a:lnTo>
                  <a:pt x="0" y="6479501"/>
                </a:lnTo>
                <a:close/>
              </a:path>
            </a:pathLst>
          </a:custGeom>
          <a:solidFill>
            <a:srgbClr val="3477B2"/>
          </a:solidFill>
          <a:ln>
            <a:noFill/>
          </a:ln>
        </p:spPr>
      </p:sp>
      <p:sp>
        <p:nvSpPr>
          <p:cNvPr id="406" name="Google Shape;406;p6"/>
          <p:cNvSpPr/>
          <p:nvPr/>
        </p:nvSpPr>
        <p:spPr>
          <a:xfrm rot="2700000">
            <a:off x="6559272" y="-953750"/>
            <a:ext cx="13716" cy="6479502"/>
          </a:xfrm>
          <a:custGeom>
            <a:avLst/>
            <a:gdLst/>
            <a:ahLst/>
            <a:cxnLst/>
            <a:rect l="l" t="t" r="r" b="b"/>
            <a:pathLst>
              <a:path w="13716" h="6479502" extrusionOk="0">
                <a:moveTo>
                  <a:pt x="0" y="13716"/>
                </a:moveTo>
                <a:lnTo>
                  <a:pt x="13716" y="0"/>
                </a:lnTo>
                <a:lnTo>
                  <a:pt x="13715" y="6465787"/>
                </a:lnTo>
                <a:lnTo>
                  <a:pt x="0" y="6479502"/>
                </a:lnTo>
                <a:close/>
              </a:path>
            </a:pathLst>
          </a:custGeom>
          <a:solidFill>
            <a:srgbClr val="3477B2"/>
          </a:solidFill>
          <a:ln>
            <a:noFill/>
          </a:ln>
        </p:spPr>
      </p:sp>
      <p:sp>
        <p:nvSpPr>
          <p:cNvPr id="407" name="Google Shape;407;p6"/>
          <p:cNvSpPr/>
          <p:nvPr/>
        </p:nvSpPr>
        <p:spPr>
          <a:xfrm rot="2700000">
            <a:off x="7126799" y="-278554"/>
            <a:ext cx="13716" cy="5699824"/>
          </a:xfrm>
          <a:custGeom>
            <a:avLst/>
            <a:gdLst/>
            <a:ahLst/>
            <a:cxnLst/>
            <a:rect l="l" t="t" r="r" b="b"/>
            <a:pathLst>
              <a:path w="13716" h="5699824" extrusionOk="0">
                <a:moveTo>
                  <a:pt x="0" y="0"/>
                </a:moveTo>
                <a:lnTo>
                  <a:pt x="13716" y="13717"/>
                </a:lnTo>
                <a:lnTo>
                  <a:pt x="13716" y="5686109"/>
                </a:lnTo>
                <a:lnTo>
                  <a:pt x="1" y="5699824"/>
                </a:lnTo>
                <a:close/>
              </a:path>
            </a:pathLst>
          </a:custGeom>
          <a:solidFill>
            <a:srgbClr val="3477B2"/>
          </a:solidFill>
          <a:ln>
            <a:noFill/>
          </a:ln>
        </p:spPr>
      </p:sp>
      <p:sp>
        <p:nvSpPr>
          <p:cNvPr id="408" name="Google Shape;408;p6"/>
          <p:cNvSpPr/>
          <p:nvPr/>
        </p:nvSpPr>
        <p:spPr>
          <a:xfrm rot="2700000">
            <a:off x="7969986" y="1747381"/>
            <a:ext cx="13716" cy="3314931"/>
          </a:xfrm>
          <a:custGeom>
            <a:avLst/>
            <a:gdLst/>
            <a:ahLst/>
            <a:cxnLst/>
            <a:rect l="l" t="t" r="r" b="b"/>
            <a:pathLst>
              <a:path w="13716" h="3314931" extrusionOk="0">
                <a:moveTo>
                  <a:pt x="0" y="0"/>
                </a:moveTo>
                <a:lnTo>
                  <a:pt x="13716" y="13716"/>
                </a:lnTo>
                <a:lnTo>
                  <a:pt x="13716" y="3301215"/>
                </a:lnTo>
                <a:lnTo>
                  <a:pt x="0" y="3314931"/>
                </a:lnTo>
                <a:close/>
              </a:path>
            </a:pathLst>
          </a:custGeom>
          <a:solidFill>
            <a:srgbClr val="3477B2"/>
          </a:solidFill>
          <a:ln>
            <a:noFill/>
          </a:ln>
        </p:spPr>
      </p:sp>
      <p:sp>
        <p:nvSpPr>
          <p:cNvPr id="409" name="Google Shape;409;p6"/>
          <p:cNvSpPr/>
          <p:nvPr/>
        </p:nvSpPr>
        <p:spPr>
          <a:xfrm rot="2700000">
            <a:off x="8391577" y="2765192"/>
            <a:ext cx="13716" cy="2122490"/>
          </a:xfrm>
          <a:custGeom>
            <a:avLst/>
            <a:gdLst/>
            <a:ahLst/>
            <a:cxnLst/>
            <a:rect l="l" t="t" r="r" b="b"/>
            <a:pathLst>
              <a:path w="13716" h="2122490" extrusionOk="0">
                <a:moveTo>
                  <a:pt x="0" y="0"/>
                </a:moveTo>
                <a:lnTo>
                  <a:pt x="13716" y="13716"/>
                </a:lnTo>
                <a:lnTo>
                  <a:pt x="13716" y="2108774"/>
                </a:lnTo>
                <a:lnTo>
                  <a:pt x="0" y="2122490"/>
                </a:lnTo>
                <a:close/>
              </a:path>
            </a:pathLst>
          </a:custGeom>
          <a:solidFill>
            <a:srgbClr val="3477B2"/>
          </a:solidFill>
          <a:ln>
            <a:noFill/>
          </a:ln>
        </p:spPr>
      </p:sp>
      <p:sp>
        <p:nvSpPr>
          <p:cNvPr id="410" name="Google Shape;410;p6"/>
          <p:cNvSpPr/>
          <p:nvPr/>
        </p:nvSpPr>
        <p:spPr>
          <a:xfrm rot="2700000">
            <a:off x="8813172" y="3783010"/>
            <a:ext cx="13717" cy="930041"/>
          </a:xfrm>
          <a:custGeom>
            <a:avLst/>
            <a:gdLst/>
            <a:ahLst/>
            <a:cxnLst/>
            <a:rect l="l" t="t" r="r" b="b"/>
            <a:pathLst>
              <a:path w="13717" h="930041" extrusionOk="0">
                <a:moveTo>
                  <a:pt x="0" y="0"/>
                </a:moveTo>
                <a:lnTo>
                  <a:pt x="13717" y="13717"/>
                </a:lnTo>
                <a:lnTo>
                  <a:pt x="13717" y="916324"/>
                </a:lnTo>
                <a:lnTo>
                  <a:pt x="1" y="930041"/>
                </a:lnTo>
                <a:close/>
              </a:path>
            </a:pathLst>
          </a:custGeom>
          <a:solidFill>
            <a:srgbClr val="3477B2"/>
          </a:solidFill>
          <a:ln>
            <a:noFill/>
          </a:ln>
        </p:spPr>
      </p:sp>
      <p:sp>
        <p:nvSpPr>
          <p:cNvPr id="411" name="Google Shape;411;p6"/>
          <p:cNvSpPr/>
          <p:nvPr/>
        </p:nvSpPr>
        <p:spPr>
          <a:xfrm rot="2700000">
            <a:off x="203277" y="-93899"/>
            <a:ext cx="13716" cy="608068"/>
          </a:xfrm>
          <a:custGeom>
            <a:avLst/>
            <a:gdLst/>
            <a:ahLst/>
            <a:cxnLst/>
            <a:rect l="l" t="t" r="r" b="b"/>
            <a:pathLst>
              <a:path w="13716" h="608068" extrusionOk="0">
                <a:moveTo>
                  <a:pt x="0" y="13716"/>
                </a:moveTo>
                <a:lnTo>
                  <a:pt x="13716" y="0"/>
                </a:lnTo>
                <a:lnTo>
                  <a:pt x="13716" y="608068"/>
                </a:lnTo>
                <a:lnTo>
                  <a:pt x="0" y="594352"/>
                </a:lnTo>
                <a:close/>
              </a:path>
            </a:pathLst>
          </a:custGeom>
          <a:solidFill>
            <a:srgbClr val="3477B2"/>
          </a:solidFill>
          <a:ln>
            <a:noFill/>
          </a:ln>
        </p:spPr>
      </p:sp>
      <p:sp>
        <p:nvSpPr>
          <p:cNvPr id="412" name="Google Shape;412;p6"/>
          <p:cNvSpPr/>
          <p:nvPr/>
        </p:nvSpPr>
        <p:spPr>
          <a:xfrm rot="2700000">
            <a:off x="624870" y="-268529"/>
            <a:ext cx="13716" cy="1800514"/>
          </a:xfrm>
          <a:custGeom>
            <a:avLst/>
            <a:gdLst/>
            <a:ahLst/>
            <a:cxnLst/>
            <a:rect l="l" t="t" r="r" b="b"/>
            <a:pathLst>
              <a:path w="13716" h="1800514" extrusionOk="0">
                <a:moveTo>
                  <a:pt x="0" y="13716"/>
                </a:moveTo>
                <a:lnTo>
                  <a:pt x="13716" y="0"/>
                </a:lnTo>
                <a:lnTo>
                  <a:pt x="13716" y="1800514"/>
                </a:lnTo>
                <a:lnTo>
                  <a:pt x="0" y="1786798"/>
                </a:lnTo>
                <a:close/>
              </a:path>
            </a:pathLst>
          </a:custGeom>
          <a:solidFill>
            <a:srgbClr val="3477B2"/>
          </a:solidFill>
          <a:ln>
            <a:noFill/>
          </a:ln>
        </p:spPr>
      </p:sp>
      <p:sp>
        <p:nvSpPr>
          <p:cNvPr id="413" name="Google Shape;413;p6"/>
          <p:cNvSpPr/>
          <p:nvPr/>
        </p:nvSpPr>
        <p:spPr>
          <a:xfrm rot="2700000">
            <a:off x="1046463" y="-443158"/>
            <a:ext cx="13716" cy="2992958"/>
          </a:xfrm>
          <a:custGeom>
            <a:avLst/>
            <a:gdLst/>
            <a:ahLst/>
            <a:cxnLst/>
            <a:rect l="l" t="t" r="r" b="b"/>
            <a:pathLst>
              <a:path w="13716" h="2992958" extrusionOk="0">
                <a:moveTo>
                  <a:pt x="0" y="13716"/>
                </a:moveTo>
                <a:lnTo>
                  <a:pt x="13716" y="0"/>
                </a:lnTo>
                <a:lnTo>
                  <a:pt x="13716" y="2992958"/>
                </a:lnTo>
                <a:lnTo>
                  <a:pt x="0" y="2979242"/>
                </a:lnTo>
                <a:close/>
              </a:path>
            </a:pathLst>
          </a:custGeom>
          <a:solidFill>
            <a:srgbClr val="3477B2"/>
          </a:solidFill>
          <a:ln>
            <a:noFill/>
          </a:ln>
        </p:spPr>
      </p:sp>
      <p:sp>
        <p:nvSpPr>
          <p:cNvPr id="414" name="Google Shape;414;p6"/>
          <p:cNvSpPr/>
          <p:nvPr/>
        </p:nvSpPr>
        <p:spPr>
          <a:xfrm rot="2700000">
            <a:off x="1468056" y="-617788"/>
            <a:ext cx="13716" cy="4185404"/>
          </a:xfrm>
          <a:custGeom>
            <a:avLst/>
            <a:gdLst/>
            <a:ahLst/>
            <a:cxnLst/>
            <a:rect l="l" t="t" r="r" b="b"/>
            <a:pathLst>
              <a:path w="13716" h="4185404" extrusionOk="0">
                <a:moveTo>
                  <a:pt x="0" y="13716"/>
                </a:moveTo>
                <a:lnTo>
                  <a:pt x="13716" y="0"/>
                </a:lnTo>
                <a:lnTo>
                  <a:pt x="13716" y="4185404"/>
                </a:lnTo>
                <a:lnTo>
                  <a:pt x="0" y="4171688"/>
                </a:lnTo>
                <a:close/>
              </a:path>
            </a:pathLst>
          </a:custGeom>
          <a:solidFill>
            <a:srgbClr val="3477B2"/>
          </a:solidFill>
          <a:ln>
            <a:noFill/>
          </a:ln>
        </p:spPr>
      </p:sp>
      <p:sp>
        <p:nvSpPr>
          <p:cNvPr id="415" name="Google Shape;415;p6"/>
          <p:cNvSpPr/>
          <p:nvPr/>
        </p:nvSpPr>
        <p:spPr>
          <a:xfrm rot="2700000">
            <a:off x="1889649" y="-792416"/>
            <a:ext cx="13716" cy="5377849"/>
          </a:xfrm>
          <a:custGeom>
            <a:avLst/>
            <a:gdLst/>
            <a:ahLst/>
            <a:cxnLst/>
            <a:rect l="l" t="t" r="r" b="b"/>
            <a:pathLst>
              <a:path w="13716" h="5377849" extrusionOk="0">
                <a:moveTo>
                  <a:pt x="0" y="13716"/>
                </a:moveTo>
                <a:lnTo>
                  <a:pt x="13716" y="0"/>
                </a:lnTo>
                <a:lnTo>
                  <a:pt x="13716" y="5377849"/>
                </a:lnTo>
                <a:lnTo>
                  <a:pt x="0" y="5364133"/>
                </a:lnTo>
                <a:close/>
              </a:path>
            </a:pathLst>
          </a:custGeom>
          <a:solidFill>
            <a:srgbClr val="3477B2"/>
          </a:solidFill>
          <a:ln>
            <a:noFill/>
          </a:ln>
        </p:spPr>
      </p:sp>
      <p:sp>
        <p:nvSpPr>
          <p:cNvPr id="416" name="Google Shape;416;p6"/>
          <p:cNvSpPr/>
          <p:nvPr/>
        </p:nvSpPr>
        <p:spPr>
          <a:xfrm rot="8100000" flipH="1">
            <a:off x="2070569" y="-450209"/>
            <a:ext cx="13716" cy="5889566"/>
          </a:xfrm>
          <a:custGeom>
            <a:avLst/>
            <a:gdLst/>
            <a:ahLst/>
            <a:cxnLst/>
            <a:rect l="l" t="t" r="r" b="b"/>
            <a:pathLst>
              <a:path w="13716" h="5889566" extrusionOk="0">
                <a:moveTo>
                  <a:pt x="13716" y="5889566"/>
                </a:moveTo>
                <a:lnTo>
                  <a:pt x="13716" y="0"/>
                </a:lnTo>
                <a:lnTo>
                  <a:pt x="0" y="13716"/>
                </a:lnTo>
                <a:lnTo>
                  <a:pt x="0" y="5875850"/>
                </a:lnTo>
                <a:close/>
              </a:path>
            </a:pathLst>
          </a:custGeom>
          <a:solidFill>
            <a:srgbClr val="3477B2"/>
          </a:solidFill>
          <a:ln>
            <a:noFill/>
          </a:ln>
        </p:spPr>
      </p:sp>
      <p:sp>
        <p:nvSpPr>
          <p:cNvPr id="417" name="Google Shape;417;p6"/>
          <p:cNvSpPr/>
          <p:nvPr/>
        </p:nvSpPr>
        <p:spPr>
          <a:xfrm rot="8100000" flipH="1">
            <a:off x="1648976" y="567610"/>
            <a:ext cx="13716" cy="4697119"/>
          </a:xfrm>
          <a:custGeom>
            <a:avLst/>
            <a:gdLst/>
            <a:ahLst/>
            <a:cxnLst/>
            <a:rect l="l" t="t" r="r" b="b"/>
            <a:pathLst>
              <a:path w="13716" h="4697119" extrusionOk="0">
                <a:moveTo>
                  <a:pt x="13716" y="4697119"/>
                </a:moveTo>
                <a:lnTo>
                  <a:pt x="13716" y="0"/>
                </a:lnTo>
                <a:lnTo>
                  <a:pt x="0" y="13716"/>
                </a:lnTo>
                <a:lnTo>
                  <a:pt x="0" y="4683403"/>
                </a:lnTo>
                <a:close/>
              </a:path>
            </a:pathLst>
          </a:custGeom>
          <a:solidFill>
            <a:srgbClr val="3477B2"/>
          </a:solidFill>
          <a:ln>
            <a:noFill/>
          </a:ln>
        </p:spPr>
      </p:sp>
      <p:sp>
        <p:nvSpPr>
          <p:cNvPr id="418" name="Google Shape;418;p6"/>
          <p:cNvSpPr/>
          <p:nvPr/>
        </p:nvSpPr>
        <p:spPr>
          <a:xfrm rot="8100000" flipH="1">
            <a:off x="1227383" y="1585424"/>
            <a:ext cx="13716" cy="3504674"/>
          </a:xfrm>
          <a:custGeom>
            <a:avLst/>
            <a:gdLst/>
            <a:ahLst/>
            <a:cxnLst/>
            <a:rect l="l" t="t" r="r" b="b"/>
            <a:pathLst>
              <a:path w="13716" h="3504674" extrusionOk="0">
                <a:moveTo>
                  <a:pt x="13716" y="3504674"/>
                </a:moveTo>
                <a:lnTo>
                  <a:pt x="13716" y="0"/>
                </a:lnTo>
                <a:lnTo>
                  <a:pt x="0" y="13716"/>
                </a:lnTo>
                <a:lnTo>
                  <a:pt x="0" y="3490958"/>
                </a:lnTo>
                <a:close/>
              </a:path>
            </a:pathLst>
          </a:custGeom>
          <a:solidFill>
            <a:srgbClr val="3477B2"/>
          </a:solidFill>
          <a:ln>
            <a:noFill/>
          </a:ln>
        </p:spPr>
      </p:sp>
      <p:sp>
        <p:nvSpPr>
          <p:cNvPr id="419" name="Google Shape;419;p6"/>
          <p:cNvSpPr/>
          <p:nvPr/>
        </p:nvSpPr>
        <p:spPr>
          <a:xfrm rot="8100000" flipH="1">
            <a:off x="805790" y="2603242"/>
            <a:ext cx="13716" cy="2312226"/>
          </a:xfrm>
          <a:custGeom>
            <a:avLst/>
            <a:gdLst/>
            <a:ahLst/>
            <a:cxnLst/>
            <a:rect l="l" t="t" r="r" b="b"/>
            <a:pathLst>
              <a:path w="13716" h="2312226" extrusionOk="0">
                <a:moveTo>
                  <a:pt x="13716" y="2312226"/>
                </a:moveTo>
                <a:lnTo>
                  <a:pt x="13716" y="0"/>
                </a:lnTo>
                <a:lnTo>
                  <a:pt x="0" y="13716"/>
                </a:lnTo>
                <a:lnTo>
                  <a:pt x="0" y="2298510"/>
                </a:lnTo>
                <a:close/>
              </a:path>
            </a:pathLst>
          </a:custGeom>
          <a:solidFill>
            <a:srgbClr val="3477B2"/>
          </a:solidFill>
          <a:ln>
            <a:noFill/>
          </a:ln>
        </p:spPr>
      </p:sp>
      <p:sp>
        <p:nvSpPr>
          <p:cNvPr id="420" name="Google Shape;420;p6"/>
          <p:cNvSpPr/>
          <p:nvPr/>
        </p:nvSpPr>
        <p:spPr>
          <a:xfrm rot="8100000" flipH="1">
            <a:off x="384198" y="3621057"/>
            <a:ext cx="13716" cy="1119782"/>
          </a:xfrm>
          <a:custGeom>
            <a:avLst/>
            <a:gdLst/>
            <a:ahLst/>
            <a:cxnLst/>
            <a:rect l="l" t="t" r="r" b="b"/>
            <a:pathLst>
              <a:path w="13716" h="1119782" extrusionOk="0">
                <a:moveTo>
                  <a:pt x="13716" y="1119782"/>
                </a:moveTo>
                <a:lnTo>
                  <a:pt x="13716" y="0"/>
                </a:lnTo>
                <a:lnTo>
                  <a:pt x="0" y="13716"/>
                </a:lnTo>
                <a:lnTo>
                  <a:pt x="0" y="1106066"/>
                </a:lnTo>
                <a:close/>
              </a:path>
            </a:pathLst>
          </a:custGeom>
          <a:solidFill>
            <a:srgbClr val="3477B2"/>
          </a:solidFill>
          <a:ln>
            <a:noFill/>
          </a:ln>
        </p:spPr>
      </p:sp>
      <p:sp>
        <p:nvSpPr>
          <p:cNvPr id="421" name="Google Shape;421;p6"/>
          <p:cNvSpPr/>
          <p:nvPr/>
        </p:nvSpPr>
        <p:spPr>
          <a:xfrm rot="8100000" flipH="1">
            <a:off x="2705180" y="-953749"/>
            <a:ext cx="13716" cy="6479500"/>
          </a:xfrm>
          <a:custGeom>
            <a:avLst/>
            <a:gdLst/>
            <a:ahLst/>
            <a:cxnLst/>
            <a:rect l="l" t="t" r="r" b="b"/>
            <a:pathLst>
              <a:path w="13716" h="6479500" extrusionOk="0">
                <a:moveTo>
                  <a:pt x="0" y="6479500"/>
                </a:moveTo>
                <a:lnTo>
                  <a:pt x="13716" y="6465784"/>
                </a:lnTo>
                <a:lnTo>
                  <a:pt x="13716" y="0"/>
                </a:lnTo>
                <a:lnTo>
                  <a:pt x="0" y="13716"/>
                </a:lnTo>
                <a:close/>
              </a:path>
            </a:pathLst>
          </a:custGeom>
          <a:solidFill>
            <a:srgbClr val="3477B2"/>
          </a:solidFill>
          <a:ln>
            <a:noFill/>
          </a:ln>
        </p:spPr>
      </p:sp>
      <p:sp>
        <p:nvSpPr>
          <p:cNvPr id="422" name="Google Shape;422;p6"/>
          <p:cNvSpPr/>
          <p:nvPr/>
        </p:nvSpPr>
        <p:spPr>
          <a:xfrm rot="8100000" flipH="1">
            <a:off x="4391552" y="-953749"/>
            <a:ext cx="13716" cy="6479500"/>
          </a:xfrm>
          <a:custGeom>
            <a:avLst/>
            <a:gdLst/>
            <a:ahLst/>
            <a:cxnLst/>
            <a:rect l="l" t="t" r="r" b="b"/>
            <a:pathLst>
              <a:path w="13716" h="6479500" extrusionOk="0">
                <a:moveTo>
                  <a:pt x="0" y="6479500"/>
                </a:moveTo>
                <a:lnTo>
                  <a:pt x="13716" y="6465784"/>
                </a:lnTo>
                <a:lnTo>
                  <a:pt x="13716" y="0"/>
                </a:lnTo>
                <a:lnTo>
                  <a:pt x="0" y="13715"/>
                </a:lnTo>
                <a:close/>
              </a:path>
            </a:pathLst>
          </a:custGeom>
          <a:solidFill>
            <a:srgbClr val="3477B2"/>
          </a:solidFill>
          <a:ln>
            <a:noFill/>
          </a:ln>
        </p:spPr>
      </p:sp>
      <p:sp>
        <p:nvSpPr>
          <p:cNvPr id="423" name="Google Shape;423;p6"/>
          <p:cNvSpPr/>
          <p:nvPr/>
        </p:nvSpPr>
        <p:spPr>
          <a:xfrm rot="8100000" flipH="1">
            <a:off x="6077925" y="-953749"/>
            <a:ext cx="13716" cy="6479501"/>
          </a:xfrm>
          <a:custGeom>
            <a:avLst/>
            <a:gdLst/>
            <a:ahLst/>
            <a:cxnLst/>
            <a:rect l="l" t="t" r="r" b="b"/>
            <a:pathLst>
              <a:path w="13716" h="6479501" extrusionOk="0">
                <a:moveTo>
                  <a:pt x="0" y="6479501"/>
                </a:moveTo>
                <a:lnTo>
                  <a:pt x="13716" y="6465785"/>
                </a:lnTo>
                <a:lnTo>
                  <a:pt x="13716" y="0"/>
                </a:lnTo>
                <a:lnTo>
                  <a:pt x="0" y="13716"/>
                </a:lnTo>
                <a:close/>
              </a:path>
            </a:pathLst>
          </a:custGeom>
          <a:solidFill>
            <a:srgbClr val="3477B2"/>
          </a:solidFill>
          <a:ln>
            <a:noFill/>
          </a:ln>
        </p:spPr>
      </p:sp>
      <p:sp>
        <p:nvSpPr>
          <p:cNvPr id="424" name="Google Shape;424;p6"/>
          <p:cNvSpPr/>
          <p:nvPr/>
        </p:nvSpPr>
        <p:spPr>
          <a:xfrm rot="8100000" flipH="1">
            <a:off x="6881278" y="-950966"/>
            <a:ext cx="13716" cy="6394268"/>
          </a:xfrm>
          <a:custGeom>
            <a:avLst/>
            <a:gdLst/>
            <a:ahLst/>
            <a:cxnLst/>
            <a:rect l="l" t="t" r="r" b="b"/>
            <a:pathLst>
              <a:path w="13716" h="6394268" extrusionOk="0">
                <a:moveTo>
                  <a:pt x="13716" y="6380553"/>
                </a:moveTo>
                <a:lnTo>
                  <a:pt x="13716" y="13716"/>
                </a:lnTo>
                <a:lnTo>
                  <a:pt x="0" y="0"/>
                </a:lnTo>
                <a:lnTo>
                  <a:pt x="0" y="6394268"/>
                </a:lnTo>
                <a:close/>
              </a:path>
            </a:pathLst>
          </a:custGeom>
          <a:solidFill>
            <a:srgbClr val="3477B2"/>
          </a:solidFill>
          <a:ln>
            <a:noFill/>
          </a:ln>
        </p:spPr>
      </p:sp>
      <p:sp>
        <p:nvSpPr>
          <p:cNvPr id="425" name="Google Shape;425;p6"/>
          <p:cNvSpPr/>
          <p:nvPr/>
        </p:nvSpPr>
        <p:spPr>
          <a:xfrm rot="8100000" flipH="1">
            <a:off x="7302869" y="-776336"/>
            <a:ext cx="13717" cy="5201823"/>
          </a:xfrm>
          <a:custGeom>
            <a:avLst/>
            <a:gdLst/>
            <a:ahLst/>
            <a:cxnLst/>
            <a:rect l="l" t="t" r="r" b="b"/>
            <a:pathLst>
              <a:path w="13717" h="5201823" extrusionOk="0">
                <a:moveTo>
                  <a:pt x="1" y="5201823"/>
                </a:moveTo>
                <a:lnTo>
                  <a:pt x="13717" y="5188106"/>
                </a:lnTo>
                <a:lnTo>
                  <a:pt x="13717" y="13717"/>
                </a:lnTo>
                <a:lnTo>
                  <a:pt x="0" y="0"/>
                </a:lnTo>
                <a:close/>
              </a:path>
            </a:pathLst>
          </a:custGeom>
          <a:solidFill>
            <a:srgbClr val="3477B2"/>
          </a:solidFill>
          <a:ln>
            <a:noFill/>
          </a:ln>
        </p:spPr>
      </p:sp>
      <p:sp>
        <p:nvSpPr>
          <p:cNvPr id="426" name="Google Shape;426;p6"/>
          <p:cNvSpPr/>
          <p:nvPr/>
        </p:nvSpPr>
        <p:spPr>
          <a:xfrm rot="8100000" flipH="1">
            <a:off x="7742935" y="-582310"/>
            <a:ext cx="13716" cy="4009378"/>
          </a:xfrm>
          <a:custGeom>
            <a:avLst/>
            <a:gdLst/>
            <a:ahLst/>
            <a:cxnLst/>
            <a:rect l="l" t="t" r="r" b="b"/>
            <a:pathLst>
              <a:path w="13716" h="4009378" extrusionOk="0">
                <a:moveTo>
                  <a:pt x="13716" y="3995663"/>
                </a:moveTo>
                <a:lnTo>
                  <a:pt x="13716" y="13717"/>
                </a:lnTo>
                <a:lnTo>
                  <a:pt x="0" y="0"/>
                </a:lnTo>
                <a:lnTo>
                  <a:pt x="0" y="4009378"/>
                </a:lnTo>
                <a:close/>
              </a:path>
            </a:pathLst>
          </a:custGeom>
          <a:solidFill>
            <a:srgbClr val="3477B2"/>
          </a:solidFill>
          <a:ln>
            <a:noFill/>
          </a:ln>
        </p:spPr>
      </p:sp>
      <p:sp>
        <p:nvSpPr>
          <p:cNvPr id="427" name="Google Shape;427;p6"/>
          <p:cNvSpPr/>
          <p:nvPr/>
        </p:nvSpPr>
        <p:spPr>
          <a:xfrm rot="8100000" flipH="1">
            <a:off x="8567649" y="-252451"/>
            <a:ext cx="13715" cy="1624488"/>
          </a:xfrm>
          <a:custGeom>
            <a:avLst/>
            <a:gdLst/>
            <a:ahLst/>
            <a:cxnLst/>
            <a:rect l="l" t="t" r="r" b="b"/>
            <a:pathLst>
              <a:path w="13715" h="1624488" extrusionOk="0">
                <a:moveTo>
                  <a:pt x="0" y="1624488"/>
                </a:moveTo>
                <a:lnTo>
                  <a:pt x="13715" y="1610773"/>
                </a:lnTo>
                <a:lnTo>
                  <a:pt x="13715" y="13715"/>
                </a:lnTo>
                <a:lnTo>
                  <a:pt x="0" y="0"/>
                </a:lnTo>
                <a:close/>
              </a:path>
            </a:pathLst>
          </a:custGeom>
          <a:solidFill>
            <a:srgbClr val="3477B2"/>
          </a:solidFill>
          <a:ln>
            <a:noFill/>
          </a:ln>
        </p:spPr>
      </p:sp>
      <p:sp>
        <p:nvSpPr>
          <p:cNvPr id="428" name="Google Shape;428;p6"/>
          <p:cNvSpPr/>
          <p:nvPr/>
        </p:nvSpPr>
        <p:spPr>
          <a:xfrm rot="8100000" flipH="1">
            <a:off x="8989243" y="-77819"/>
            <a:ext cx="13715" cy="432040"/>
          </a:xfrm>
          <a:custGeom>
            <a:avLst/>
            <a:gdLst/>
            <a:ahLst/>
            <a:cxnLst/>
            <a:rect l="l" t="t" r="r" b="b"/>
            <a:pathLst>
              <a:path w="13715" h="432040" extrusionOk="0">
                <a:moveTo>
                  <a:pt x="0" y="432040"/>
                </a:moveTo>
                <a:lnTo>
                  <a:pt x="13715" y="418325"/>
                </a:lnTo>
                <a:lnTo>
                  <a:pt x="13715" y="13715"/>
                </a:lnTo>
                <a:lnTo>
                  <a:pt x="0" y="0"/>
                </a:lnTo>
                <a:close/>
              </a:path>
            </a:pathLst>
          </a:custGeom>
          <a:solidFill>
            <a:srgbClr val="3477B2"/>
          </a:solidFill>
          <a:ln>
            <a:noFill/>
          </a:ln>
        </p:spPr>
      </p:sp>
      <p:sp>
        <p:nvSpPr>
          <p:cNvPr id="429" name="Google Shape;429;p6"/>
          <p:cNvSpPr/>
          <p:nvPr/>
        </p:nvSpPr>
        <p:spPr>
          <a:xfrm rot="8100000" flipH="1">
            <a:off x="3543517" y="-965458"/>
            <a:ext cx="13716" cy="6493219"/>
          </a:xfrm>
          <a:custGeom>
            <a:avLst/>
            <a:gdLst/>
            <a:ahLst/>
            <a:cxnLst/>
            <a:rect l="l" t="t" r="r" b="b"/>
            <a:pathLst>
              <a:path w="13716" h="6493219" extrusionOk="0">
                <a:moveTo>
                  <a:pt x="0" y="6493219"/>
                </a:moveTo>
                <a:lnTo>
                  <a:pt x="13716" y="6479503"/>
                </a:lnTo>
                <a:lnTo>
                  <a:pt x="13716" y="0"/>
                </a:lnTo>
                <a:lnTo>
                  <a:pt x="0" y="13716"/>
                </a:lnTo>
                <a:close/>
              </a:path>
            </a:pathLst>
          </a:custGeom>
          <a:solidFill>
            <a:srgbClr val="3477B2"/>
          </a:solidFill>
          <a:ln>
            <a:noFill/>
          </a:ln>
        </p:spPr>
      </p:sp>
      <p:sp>
        <p:nvSpPr>
          <p:cNvPr id="430" name="Google Shape;430;p6"/>
          <p:cNvSpPr/>
          <p:nvPr/>
        </p:nvSpPr>
        <p:spPr>
          <a:xfrm rot="8100000" flipH="1">
            <a:off x="5229889" y="-965458"/>
            <a:ext cx="13716" cy="6493220"/>
          </a:xfrm>
          <a:custGeom>
            <a:avLst/>
            <a:gdLst/>
            <a:ahLst/>
            <a:cxnLst/>
            <a:rect l="l" t="t" r="r" b="b"/>
            <a:pathLst>
              <a:path w="13716" h="6493220" extrusionOk="0">
                <a:moveTo>
                  <a:pt x="0" y="6493220"/>
                </a:moveTo>
                <a:lnTo>
                  <a:pt x="13716" y="6479504"/>
                </a:lnTo>
                <a:lnTo>
                  <a:pt x="13716" y="0"/>
                </a:lnTo>
                <a:lnTo>
                  <a:pt x="0" y="13716"/>
                </a:lnTo>
                <a:close/>
              </a:path>
            </a:pathLst>
          </a:custGeom>
          <a:solidFill>
            <a:srgbClr val="3477B2"/>
          </a:solidFill>
          <a:ln>
            <a:noFill/>
          </a:ln>
        </p:spPr>
      </p:sp>
      <p:sp>
        <p:nvSpPr>
          <p:cNvPr id="431" name="Google Shape;431;p6"/>
          <p:cNvSpPr/>
          <p:nvPr/>
        </p:nvSpPr>
        <p:spPr>
          <a:xfrm rot="-5400000">
            <a:off x="644277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rot="-5400000">
            <a:off x="-148774" y="258315"/>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rot="-5400000">
            <a:off x="138753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rot="-5400000">
            <a:off x="223007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rot="-5400000">
            <a:off x="307261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rot="-5400000">
            <a:off x="391515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rot="-5400000">
            <a:off x="475769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rot="-5400000">
            <a:off x="560023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rot="-5400000">
            <a:off x="812785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rot="-5400000">
            <a:off x="728531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rot="-5400000">
            <a:off x="8812306" y="329061"/>
            <a:ext cx="489780" cy="173608"/>
          </a:xfrm>
          <a:custGeom>
            <a:avLst/>
            <a:gdLst/>
            <a:ahLst/>
            <a:cxnLst/>
            <a:rect l="l" t="t" r="r" b="b"/>
            <a:pathLst>
              <a:path w="489780" h="173608" extrusionOk="0">
                <a:moveTo>
                  <a:pt x="489780" y="159854"/>
                </a:moveTo>
                <a:lnTo>
                  <a:pt x="485976" y="173608"/>
                </a:lnTo>
                <a:lnTo>
                  <a:pt x="475131"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1" y="73244"/>
                  <a:pt x="301103" y="113792"/>
                  <a:pt x="301103" y="163811"/>
                </a:cubicBezTo>
                <a:lnTo>
                  <a:pt x="299829"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3"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8" y="173608"/>
                </a:lnTo>
                <a:lnTo>
                  <a:pt x="3810" y="173608"/>
                </a:lnTo>
                <a:cubicBezTo>
                  <a:pt x="332" y="169383"/>
                  <a:pt x="0" y="164657"/>
                  <a:pt x="0" y="159854"/>
                </a:cubicBezTo>
                <a:cubicBezTo>
                  <a:pt x="0" y="132604"/>
                  <a:pt x="10705"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0" y="61434"/>
                  <a:pt x="443360" y="72140"/>
                  <a:pt x="461494" y="89721"/>
                </a:cubicBezTo>
                <a:cubicBezTo>
                  <a:pt x="479075" y="107854"/>
                  <a:pt x="489780" y="132604"/>
                  <a:pt x="489780" y="159854"/>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rot="-5400000">
            <a:off x="544992" y="109541"/>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
          <p:cNvSpPr/>
          <p:nvPr/>
        </p:nvSpPr>
        <p:spPr>
          <a:xfrm rot="-5400000">
            <a:off x="602118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6"/>
          <p:cNvSpPr/>
          <p:nvPr/>
        </p:nvSpPr>
        <p:spPr>
          <a:xfrm rot="-5400000">
            <a:off x="96594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6"/>
          <p:cNvSpPr/>
          <p:nvPr/>
        </p:nvSpPr>
        <p:spPr>
          <a:xfrm rot="-5400000">
            <a:off x="180848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rot="-5400000">
            <a:off x="265102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rot="-5400000">
            <a:off x="349356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rot="-5400000">
            <a:off x="433610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rot="-5400000">
            <a:off x="517864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rot="-5400000">
            <a:off x="770626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rot="-5400000">
            <a:off x="686372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rot="-5400000">
            <a:off x="854880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rot="-5400000">
            <a:off x="123402" y="53022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rot="-5400000">
            <a:off x="617401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rot="-5400000">
            <a:off x="111877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rot="-5400000">
            <a:off x="196131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rot="-5400000">
            <a:off x="280385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rot="-5400000">
            <a:off x="364639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rot="-5400000">
            <a:off x="448893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rot="-5400000">
            <a:off x="533147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rot="-5400000">
            <a:off x="785909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rot="-5400000">
            <a:off x="7016553" y="-163077"/>
            <a:ext cx="306986" cy="612648"/>
          </a:xfrm>
          <a:custGeom>
            <a:avLst/>
            <a:gdLst/>
            <a:ahLst/>
            <a:cxnLst/>
            <a:rect l="l" t="t" r="r" b="b"/>
            <a:pathLst>
              <a:path w="306986" h="612648" extrusionOk="0">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rot="-5400000">
            <a:off x="870163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rot="-5400000">
            <a:off x="276233" y="-163077"/>
            <a:ext cx="306986" cy="612648"/>
          </a:xfrm>
          <a:custGeom>
            <a:avLst/>
            <a:gdLst/>
            <a:ahLst/>
            <a:cxnLst/>
            <a:rect l="l" t="t" r="r" b="b"/>
            <a:pathLst>
              <a:path w="306986" h="612648" extrusionOk="0">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rot="-5400000">
            <a:off x="644277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
          <p:cNvSpPr/>
          <p:nvPr/>
        </p:nvSpPr>
        <p:spPr>
          <a:xfrm rot="-5400000">
            <a:off x="-148774" y="1103813"/>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
          <p:cNvSpPr/>
          <p:nvPr/>
        </p:nvSpPr>
        <p:spPr>
          <a:xfrm rot="-5400000">
            <a:off x="138753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
          <p:cNvSpPr/>
          <p:nvPr/>
        </p:nvSpPr>
        <p:spPr>
          <a:xfrm rot="-5400000">
            <a:off x="223007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
          <p:cNvSpPr/>
          <p:nvPr/>
        </p:nvSpPr>
        <p:spPr>
          <a:xfrm rot="-5400000">
            <a:off x="307261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
          <p:cNvSpPr/>
          <p:nvPr/>
        </p:nvSpPr>
        <p:spPr>
          <a:xfrm rot="-5400000">
            <a:off x="391515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
          <p:cNvSpPr/>
          <p:nvPr/>
        </p:nvSpPr>
        <p:spPr>
          <a:xfrm rot="-5400000">
            <a:off x="475769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
          <p:cNvSpPr/>
          <p:nvPr/>
        </p:nvSpPr>
        <p:spPr>
          <a:xfrm rot="-5400000">
            <a:off x="560023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
          <p:cNvSpPr/>
          <p:nvPr/>
        </p:nvSpPr>
        <p:spPr>
          <a:xfrm rot="-5400000">
            <a:off x="812785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
          <p:cNvSpPr/>
          <p:nvPr/>
        </p:nvSpPr>
        <p:spPr>
          <a:xfrm rot="-5400000">
            <a:off x="728531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
          <p:cNvSpPr/>
          <p:nvPr/>
        </p:nvSpPr>
        <p:spPr>
          <a:xfrm rot="-5400000">
            <a:off x="8812306" y="1174559"/>
            <a:ext cx="489780" cy="173608"/>
          </a:xfrm>
          <a:custGeom>
            <a:avLst/>
            <a:gdLst/>
            <a:ahLst/>
            <a:cxnLst/>
            <a:rect l="l" t="t" r="r" b="b"/>
            <a:pathLst>
              <a:path w="489780" h="173608" extrusionOk="0">
                <a:moveTo>
                  <a:pt x="489780" y="159854"/>
                </a:moveTo>
                <a:lnTo>
                  <a:pt x="485976" y="173608"/>
                </a:lnTo>
                <a:lnTo>
                  <a:pt x="475131"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1" y="73244"/>
                  <a:pt x="301103" y="113792"/>
                  <a:pt x="301103" y="163811"/>
                </a:cubicBezTo>
                <a:lnTo>
                  <a:pt x="299830"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3"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9" y="173608"/>
                </a:lnTo>
                <a:lnTo>
                  <a:pt x="3810" y="173608"/>
                </a:lnTo>
                <a:cubicBezTo>
                  <a:pt x="332" y="169383"/>
                  <a:pt x="0" y="164657"/>
                  <a:pt x="0" y="159854"/>
                </a:cubicBezTo>
                <a:cubicBezTo>
                  <a:pt x="0" y="132604"/>
                  <a:pt x="10705"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0" y="61434"/>
                  <a:pt x="443360" y="72140"/>
                  <a:pt x="461494" y="89721"/>
                </a:cubicBezTo>
                <a:cubicBezTo>
                  <a:pt x="479075" y="107854"/>
                  <a:pt x="489780" y="132604"/>
                  <a:pt x="489780" y="159854"/>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
          <p:cNvSpPr/>
          <p:nvPr/>
        </p:nvSpPr>
        <p:spPr>
          <a:xfrm rot="-5400000">
            <a:off x="544992" y="95503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6"/>
          <p:cNvSpPr/>
          <p:nvPr/>
        </p:nvSpPr>
        <p:spPr>
          <a:xfrm rot="-5400000">
            <a:off x="602118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6"/>
          <p:cNvSpPr/>
          <p:nvPr/>
        </p:nvSpPr>
        <p:spPr>
          <a:xfrm rot="-5400000">
            <a:off x="96594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
          <p:cNvSpPr/>
          <p:nvPr/>
        </p:nvSpPr>
        <p:spPr>
          <a:xfrm rot="-5400000">
            <a:off x="180848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6"/>
          <p:cNvSpPr/>
          <p:nvPr/>
        </p:nvSpPr>
        <p:spPr>
          <a:xfrm rot="-5400000">
            <a:off x="265102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6"/>
          <p:cNvSpPr/>
          <p:nvPr/>
        </p:nvSpPr>
        <p:spPr>
          <a:xfrm rot="-5400000">
            <a:off x="349356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
          <p:cNvSpPr/>
          <p:nvPr/>
        </p:nvSpPr>
        <p:spPr>
          <a:xfrm rot="-5400000">
            <a:off x="433610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
          <p:cNvSpPr/>
          <p:nvPr/>
        </p:nvSpPr>
        <p:spPr>
          <a:xfrm rot="-5400000">
            <a:off x="517864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6"/>
          <p:cNvSpPr/>
          <p:nvPr/>
        </p:nvSpPr>
        <p:spPr>
          <a:xfrm rot="-5400000">
            <a:off x="770626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6"/>
          <p:cNvSpPr/>
          <p:nvPr/>
        </p:nvSpPr>
        <p:spPr>
          <a:xfrm rot="-5400000">
            <a:off x="686372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
          <p:cNvSpPr/>
          <p:nvPr/>
        </p:nvSpPr>
        <p:spPr>
          <a:xfrm rot="-5400000">
            <a:off x="854880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
          <p:cNvSpPr/>
          <p:nvPr/>
        </p:nvSpPr>
        <p:spPr>
          <a:xfrm rot="-5400000">
            <a:off x="123402" y="1375727"/>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
          <p:cNvSpPr/>
          <p:nvPr/>
        </p:nvSpPr>
        <p:spPr>
          <a:xfrm rot="-5400000">
            <a:off x="644277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
          <p:cNvSpPr/>
          <p:nvPr/>
        </p:nvSpPr>
        <p:spPr>
          <a:xfrm rot="-5400000">
            <a:off x="-148774" y="1946410"/>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
          <p:cNvSpPr/>
          <p:nvPr/>
        </p:nvSpPr>
        <p:spPr>
          <a:xfrm rot="-5400000">
            <a:off x="138753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
          <p:cNvSpPr/>
          <p:nvPr/>
        </p:nvSpPr>
        <p:spPr>
          <a:xfrm rot="-5400000">
            <a:off x="223007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
          <p:cNvSpPr/>
          <p:nvPr/>
        </p:nvSpPr>
        <p:spPr>
          <a:xfrm rot="-5400000">
            <a:off x="307261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
          <p:cNvSpPr/>
          <p:nvPr/>
        </p:nvSpPr>
        <p:spPr>
          <a:xfrm rot="-5400000">
            <a:off x="391515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
          <p:cNvSpPr/>
          <p:nvPr/>
        </p:nvSpPr>
        <p:spPr>
          <a:xfrm rot="-5400000">
            <a:off x="475769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
          <p:cNvSpPr/>
          <p:nvPr/>
        </p:nvSpPr>
        <p:spPr>
          <a:xfrm rot="-5400000">
            <a:off x="560023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
          <p:cNvSpPr/>
          <p:nvPr/>
        </p:nvSpPr>
        <p:spPr>
          <a:xfrm rot="-5400000">
            <a:off x="812785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
          <p:cNvSpPr/>
          <p:nvPr/>
        </p:nvSpPr>
        <p:spPr>
          <a:xfrm rot="-5400000">
            <a:off x="728531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
          <p:cNvSpPr/>
          <p:nvPr/>
        </p:nvSpPr>
        <p:spPr>
          <a:xfrm rot="-5400000">
            <a:off x="8812306" y="2017156"/>
            <a:ext cx="489780" cy="173608"/>
          </a:xfrm>
          <a:custGeom>
            <a:avLst/>
            <a:gdLst/>
            <a:ahLst/>
            <a:cxnLst/>
            <a:rect l="l" t="t" r="r" b="b"/>
            <a:pathLst>
              <a:path w="489780" h="173608" extrusionOk="0">
                <a:moveTo>
                  <a:pt x="489780" y="159854"/>
                </a:moveTo>
                <a:lnTo>
                  <a:pt x="485976" y="173608"/>
                </a:lnTo>
                <a:lnTo>
                  <a:pt x="475131"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1" y="73244"/>
                  <a:pt x="301103" y="113792"/>
                  <a:pt x="301103" y="163811"/>
                </a:cubicBezTo>
                <a:lnTo>
                  <a:pt x="299829"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4"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9" y="173608"/>
                </a:lnTo>
                <a:lnTo>
                  <a:pt x="3810" y="173608"/>
                </a:lnTo>
                <a:cubicBezTo>
                  <a:pt x="333" y="169383"/>
                  <a:pt x="0" y="164657"/>
                  <a:pt x="0" y="159854"/>
                </a:cubicBezTo>
                <a:cubicBezTo>
                  <a:pt x="0" y="132604"/>
                  <a:pt x="10706"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0" y="61434"/>
                  <a:pt x="443360" y="72140"/>
                  <a:pt x="461494" y="89721"/>
                </a:cubicBezTo>
                <a:cubicBezTo>
                  <a:pt x="479075" y="107854"/>
                  <a:pt x="489780" y="132604"/>
                  <a:pt x="489780" y="159854"/>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
          <p:cNvSpPr/>
          <p:nvPr/>
        </p:nvSpPr>
        <p:spPr>
          <a:xfrm rot="-5400000">
            <a:off x="544992" y="1797636"/>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6"/>
          <p:cNvSpPr/>
          <p:nvPr/>
        </p:nvSpPr>
        <p:spPr>
          <a:xfrm rot="-5400000">
            <a:off x="602118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
          <p:cNvSpPr/>
          <p:nvPr/>
        </p:nvSpPr>
        <p:spPr>
          <a:xfrm rot="-5400000">
            <a:off x="96594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
          <p:cNvSpPr/>
          <p:nvPr/>
        </p:nvSpPr>
        <p:spPr>
          <a:xfrm rot="-5400000">
            <a:off x="180848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
          <p:cNvSpPr/>
          <p:nvPr/>
        </p:nvSpPr>
        <p:spPr>
          <a:xfrm rot="-5400000">
            <a:off x="265102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
          <p:cNvSpPr/>
          <p:nvPr/>
        </p:nvSpPr>
        <p:spPr>
          <a:xfrm rot="-5400000">
            <a:off x="349356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
          <p:cNvSpPr/>
          <p:nvPr/>
        </p:nvSpPr>
        <p:spPr>
          <a:xfrm rot="-5400000">
            <a:off x="433610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
          <p:cNvSpPr/>
          <p:nvPr/>
        </p:nvSpPr>
        <p:spPr>
          <a:xfrm rot="-5400000">
            <a:off x="517864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
          <p:cNvSpPr/>
          <p:nvPr/>
        </p:nvSpPr>
        <p:spPr>
          <a:xfrm rot="-5400000">
            <a:off x="770626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
          <p:cNvSpPr/>
          <p:nvPr/>
        </p:nvSpPr>
        <p:spPr>
          <a:xfrm rot="-5400000">
            <a:off x="686372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
          <p:cNvSpPr/>
          <p:nvPr/>
        </p:nvSpPr>
        <p:spPr>
          <a:xfrm rot="-5400000">
            <a:off x="854880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
          <p:cNvSpPr/>
          <p:nvPr/>
        </p:nvSpPr>
        <p:spPr>
          <a:xfrm rot="-5400000">
            <a:off x="123402" y="221832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
          <p:cNvSpPr/>
          <p:nvPr/>
        </p:nvSpPr>
        <p:spPr>
          <a:xfrm rot="-5400000">
            <a:off x="644277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
          <p:cNvSpPr/>
          <p:nvPr/>
        </p:nvSpPr>
        <p:spPr>
          <a:xfrm rot="-5400000">
            <a:off x="-148774" y="2795083"/>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
          <p:cNvSpPr/>
          <p:nvPr/>
        </p:nvSpPr>
        <p:spPr>
          <a:xfrm rot="-5400000">
            <a:off x="138753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
          <p:cNvSpPr/>
          <p:nvPr/>
        </p:nvSpPr>
        <p:spPr>
          <a:xfrm rot="-5400000">
            <a:off x="223007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
          <p:cNvSpPr/>
          <p:nvPr/>
        </p:nvSpPr>
        <p:spPr>
          <a:xfrm rot="-5400000">
            <a:off x="307261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
          <p:cNvSpPr/>
          <p:nvPr/>
        </p:nvSpPr>
        <p:spPr>
          <a:xfrm rot="-5400000">
            <a:off x="391515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
          <p:cNvSpPr/>
          <p:nvPr/>
        </p:nvSpPr>
        <p:spPr>
          <a:xfrm rot="-5400000">
            <a:off x="475769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
          <p:cNvSpPr/>
          <p:nvPr/>
        </p:nvSpPr>
        <p:spPr>
          <a:xfrm rot="-5400000">
            <a:off x="560023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
          <p:cNvSpPr/>
          <p:nvPr/>
        </p:nvSpPr>
        <p:spPr>
          <a:xfrm rot="-5400000">
            <a:off x="812785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
          <p:cNvSpPr/>
          <p:nvPr/>
        </p:nvSpPr>
        <p:spPr>
          <a:xfrm rot="-5400000">
            <a:off x="728531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
          <p:cNvSpPr/>
          <p:nvPr/>
        </p:nvSpPr>
        <p:spPr>
          <a:xfrm rot="-5400000">
            <a:off x="8812306" y="2865829"/>
            <a:ext cx="489780" cy="173608"/>
          </a:xfrm>
          <a:custGeom>
            <a:avLst/>
            <a:gdLst/>
            <a:ahLst/>
            <a:cxnLst/>
            <a:rect l="l" t="t" r="r" b="b"/>
            <a:pathLst>
              <a:path w="489780" h="173608" extrusionOk="0">
                <a:moveTo>
                  <a:pt x="489780" y="159854"/>
                </a:moveTo>
                <a:lnTo>
                  <a:pt x="485976" y="173608"/>
                </a:lnTo>
                <a:lnTo>
                  <a:pt x="475132"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2" y="73244"/>
                  <a:pt x="301103" y="113792"/>
                  <a:pt x="301103" y="163811"/>
                </a:cubicBezTo>
                <a:lnTo>
                  <a:pt x="299830"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4"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9" y="173608"/>
                </a:lnTo>
                <a:lnTo>
                  <a:pt x="3810" y="173608"/>
                </a:lnTo>
                <a:cubicBezTo>
                  <a:pt x="333" y="169383"/>
                  <a:pt x="0" y="164657"/>
                  <a:pt x="0" y="159854"/>
                </a:cubicBezTo>
                <a:cubicBezTo>
                  <a:pt x="0" y="132604"/>
                  <a:pt x="10706"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1" y="61434"/>
                  <a:pt x="443360" y="72140"/>
                  <a:pt x="461494" y="89721"/>
                </a:cubicBezTo>
                <a:cubicBezTo>
                  <a:pt x="479075" y="107854"/>
                  <a:pt x="489780" y="132604"/>
                  <a:pt x="489780" y="159854"/>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
          <p:cNvSpPr/>
          <p:nvPr/>
        </p:nvSpPr>
        <p:spPr>
          <a:xfrm rot="-5400000">
            <a:off x="544992" y="264630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
          <p:cNvSpPr/>
          <p:nvPr/>
        </p:nvSpPr>
        <p:spPr>
          <a:xfrm rot="-5400000">
            <a:off x="602118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
          <p:cNvSpPr/>
          <p:nvPr/>
        </p:nvSpPr>
        <p:spPr>
          <a:xfrm rot="-5400000">
            <a:off x="96594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
          <p:cNvSpPr/>
          <p:nvPr/>
        </p:nvSpPr>
        <p:spPr>
          <a:xfrm rot="-5400000">
            <a:off x="180848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
          <p:cNvSpPr/>
          <p:nvPr/>
        </p:nvSpPr>
        <p:spPr>
          <a:xfrm rot="-5400000">
            <a:off x="265102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
          <p:cNvSpPr/>
          <p:nvPr/>
        </p:nvSpPr>
        <p:spPr>
          <a:xfrm rot="-5400000">
            <a:off x="349356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
          <p:cNvSpPr/>
          <p:nvPr/>
        </p:nvSpPr>
        <p:spPr>
          <a:xfrm rot="-5400000">
            <a:off x="433610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
          <p:cNvSpPr/>
          <p:nvPr/>
        </p:nvSpPr>
        <p:spPr>
          <a:xfrm rot="-5400000">
            <a:off x="517864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
          <p:cNvSpPr/>
          <p:nvPr/>
        </p:nvSpPr>
        <p:spPr>
          <a:xfrm rot="-5400000">
            <a:off x="770626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
          <p:cNvSpPr/>
          <p:nvPr/>
        </p:nvSpPr>
        <p:spPr>
          <a:xfrm rot="-5400000">
            <a:off x="686372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
          <p:cNvSpPr/>
          <p:nvPr/>
        </p:nvSpPr>
        <p:spPr>
          <a:xfrm rot="-5400000">
            <a:off x="854880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
          <p:cNvSpPr/>
          <p:nvPr/>
        </p:nvSpPr>
        <p:spPr>
          <a:xfrm rot="-5400000">
            <a:off x="123402" y="3068579"/>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
          <p:cNvSpPr/>
          <p:nvPr/>
        </p:nvSpPr>
        <p:spPr>
          <a:xfrm rot="-5400000">
            <a:off x="644277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
          <p:cNvSpPr/>
          <p:nvPr/>
        </p:nvSpPr>
        <p:spPr>
          <a:xfrm rot="-5400000">
            <a:off x="-148774" y="3639262"/>
            <a:ext cx="612648" cy="315100"/>
          </a:xfrm>
          <a:custGeom>
            <a:avLst/>
            <a:gdLst/>
            <a:ahLst/>
            <a:cxnLst/>
            <a:rect l="l" t="t" r="r" b="b"/>
            <a:pathLst>
              <a:path w="612648" h="315100" extrusionOk="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rot="-5400000">
            <a:off x="138753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
          <p:cNvSpPr/>
          <p:nvPr/>
        </p:nvSpPr>
        <p:spPr>
          <a:xfrm rot="-5400000">
            <a:off x="223007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
          <p:cNvSpPr/>
          <p:nvPr/>
        </p:nvSpPr>
        <p:spPr>
          <a:xfrm rot="-5400000">
            <a:off x="307261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rot="-5400000">
            <a:off x="391515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rot="-5400000">
            <a:off x="475769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rot="-5400000">
            <a:off x="560023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rot="-5400000">
            <a:off x="812785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rot="-5400000">
            <a:off x="728531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rot="-5400000">
            <a:off x="8812306" y="3710008"/>
            <a:ext cx="489780" cy="173608"/>
          </a:xfrm>
          <a:custGeom>
            <a:avLst/>
            <a:gdLst/>
            <a:ahLst/>
            <a:cxnLst/>
            <a:rect l="l" t="t" r="r" b="b"/>
            <a:pathLst>
              <a:path w="489780" h="173608" extrusionOk="0">
                <a:moveTo>
                  <a:pt x="489780" y="159854"/>
                </a:moveTo>
                <a:lnTo>
                  <a:pt x="485976" y="173608"/>
                </a:lnTo>
                <a:lnTo>
                  <a:pt x="475132" y="173608"/>
                </a:lnTo>
                <a:cubicBezTo>
                  <a:pt x="477585" y="169211"/>
                  <a:pt x="477971" y="164422"/>
                  <a:pt x="477971" y="159544"/>
                </a:cubicBezTo>
                <a:cubicBezTo>
                  <a:pt x="477971" y="135634"/>
                  <a:pt x="468705" y="113887"/>
                  <a:pt x="453384" y="97876"/>
                </a:cubicBezTo>
                <a:lnTo>
                  <a:pt x="377652" y="173608"/>
                </a:lnTo>
                <a:lnTo>
                  <a:pt x="377561" y="173608"/>
                </a:lnTo>
                <a:lnTo>
                  <a:pt x="453339" y="97830"/>
                </a:lnTo>
                <a:cubicBezTo>
                  <a:pt x="437327" y="82509"/>
                  <a:pt x="415581" y="73244"/>
                  <a:pt x="391670" y="73244"/>
                </a:cubicBezTo>
                <a:cubicBezTo>
                  <a:pt x="341652" y="73244"/>
                  <a:pt x="301103" y="113792"/>
                  <a:pt x="301103" y="163811"/>
                </a:cubicBezTo>
                <a:lnTo>
                  <a:pt x="299830" y="173608"/>
                </a:lnTo>
                <a:lnTo>
                  <a:pt x="288634" y="173608"/>
                </a:lnTo>
                <a:cubicBezTo>
                  <a:pt x="289602" y="170367"/>
                  <a:pt x="289617" y="166907"/>
                  <a:pt x="289547" y="163248"/>
                </a:cubicBezTo>
                <a:cubicBezTo>
                  <a:pt x="289547" y="130228"/>
                  <a:pt x="305265" y="100880"/>
                  <a:pt x="329868" y="82592"/>
                </a:cubicBezTo>
                <a:cubicBezTo>
                  <a:pt x="326825" y="66091"/>
                  <a:pt x="318670" y="50477"/>
                  <a:pt x="305914" y="37722"/>
                </a:cubicBezTo>
                <a:cubicBezTo>
                  <a:pt x="289007" y="20815"/>
                  <a:pt x="267078" y="11989"/>
                  <a:pt x="244922" y="11501"/>
                </a:cubicBezTo>
                <a:lnTo>
                  <a:pt x="244922" y="96667"/>
                </a:lnTo>
                <a:lnTo>
                  <a:pt x="244858" y="96667"/>
                </a:lnTo>
                <a:lnTo>
                  <a:pt x="244858" y="11501"/>
                </a:lnTo>
                <a:cubicBezTo>
                  <a:pt x="222703" y="11990"/>
                  <a:pt x="200774" y="20815"/>
                  <a:pt x="183866" y="37722"/>
                </a:cubicBezTo>
                <a:cubicBezTo>
                  <a:pt x="171105" y="50483"/>
                  <a:pt x="162948" y="66105"/>
                  <a:pt x="159939" y="82613"/>
                </a:cubicBezTo>
                <a:cubicBezTo>
                  <a:pt x="184526" y="100902"/>
                  <a:pt x="200233" y="130241"/>
                  <a:pt x="200233" y="163248"/>
                </a:cubicBezTo>
                <a:lnTo>
                  <a:pt x="201368" y="173608"/>
                </a:lnTo>
                <a:lnTo>
                  <a:pt x="189949" y="173608"/>
                </a:lnTo>
                <a:cubicBezTo>
                  <a:pt x="188710" y="170302"/>
                  <a:pt x="188616" y="166986"/>
                  <a:pt x="188677" y="163811"/>
                </a:cubicBezTo>
                <a:cubicBezTo>
                  <a:pt x="188677" y="113792"/>
                  <a:pt x="148129" y="73244"/>
                  <a:pt x="98110" y="73244"/>
                </a:cubicBezTo>
                <a:cubicBezTo>
                  <a:pt x="74200" y="73244"/>
                  <a:pt x="52453" y="82510"/>
                  <a:pt x="36441" y="97831"/>
                </a:cubicBezTo>
                <a:lnTo>
                  <a:pt x="112218" y="173608"/>
                </a:lnTo>
                <a:lnTo>
                  <a:pt x="112128" y="173608"/>
                </a:lnTo>
                <a:lnTo>
                  <a:pt x="36396" y="97876"/>
                </a:lnTo>
                <a:cubicBezTo>
                  <a:pt x="21075" y="113887"/>
                  <a:pt x="11809" y="135634"/>
                  <a:pt x="11809" y="159544"/>
                </a:cubicBezTo>
                <a:lnTo>
                  <a:pt x="14649" y="173608"/>
                </a:lnTo>
                <a:lnTo>
                  <a:pt x="3810" y="173608"/>
                </a:lnTo>
                <a:cubicBezTo>
                  <a:pt x="333" y="169383"/>
                  <a:pt x="0" y="164657"/>
                  <a:pt x="0" y="159854"/>
                </a:cubicBezTo>
                <a:cubicBezTo>
                  <a:pt x="0" y="132604"/>
                  <a:pt x="10706" y="107854"/>
                  <a:pt x="28286" y="89721"/>
                </a:cubicBezTo>
                <a:lnTo>
                  <a:pt x="28286" y="89721"/>
                </a:lnTo>
                <a:cubicBezTo>
                  <a:pt x="46420" y="72140"/>
                  <a:pt x="71170" y="61435"/>
                  <a:pt x="98420" y="61435"/>
                </a:cubicBezTo>
                <a:cubicBezTo>
                  <a:pt x="117023" y="61435"/>
                  <a:pt x="134461" y="66424"/>
                  <a:pt x="149250" y="75515"/>
                </a:cubicBezTo>
                <a:cubicBezTo>
                  <a:pt x="153323" y="58635"/>
                  <a:pt x="162130" y="42758"/>
                  <a:pt x="175297" y="29591"/>
                </a:cubicBezTo>
                <a:cubicBezTo>
                  <a:pt x="194566" y="10322"/>
                  <a:pt x="219636" y="391"/>
                  <a:pt x="244890" y="0"/>
                </a:cubicBezTo>
                <a:lnTo>
                  <a:pt x="244890" y="0"/>
                </a:lnTo>
                <a:cubicBezTo>
                  <a:pt x="270144" y="391"/>
                  <a:pt x="295215" y="10322"/>
                  <a:pt x="314484" y="29591"/>
                </a:cubicBezTo>
                <a:cubicBezTo>
                  <a:pt x="327644" y="42751"/>
                  <a:pt x="336448" y="58618"/>
                  <a:pt x="340604" y="75474"/>
                </a:cubicBezTo>
                <a:cubicBezTo>
                  <a:pt x="355376" y="66408"/>
                  <a:pt x="372787" y="61434"/>
                  <a:pt x="391360" y="61434"/>
                </a:cubicBezTo>
                <a:cubicBezTo>
                  <a:pt x="418611" y="61434"/>
                  <a:pt x="443360" y="72140"/>
                  <a:pt x="461494" y="89721"/>
                </a:cubicBezTo>
                <a:cubicBezTo>
                  <a:pt x="479075" y="107854"/>
                  <a:pt x="489780" y="132604"/>
                  <a:pt x="489780" y="159854"/>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rot="-5400000">
            <a:off x="544992" y="3490488"/>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rot="-5400000">
            <a:off x="602118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rot="-5400000">
            <a:off x="96594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rot="-5400000">
            <a:off x="180848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rot="-5400000">
            <a:off x="265102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rot="-5400000">
            <a:off x="349356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rot="-5400000">
            <a:off x="433610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rot="-5400000">
            <a:off x="517864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rot="-5400000">
            <a:off x="770626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rot="-5400000">
            <a:off x="686372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rot="-5400000">
            <a:off x="854880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rot="-5400000">
            <a:off x="123402" y="3914584"/>
            <a:ext cx="612648" cy="612648"/>
          </a:xfrm>
          <a:custGeom>
            <a:avLst/>
            <a:gdLst/>
            <a:ahLst/>
            <a:cxnLst/>
            <a:rect l="l" t="t" r="r" b="b"/>
            <a:pathLst>
              <a:path w="3699724" h="3699725" extrusionOk="0">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rot="-5400000">
            <a:off x="6636142" y="4185695"/>
            <a:ext cx="232840" cy="539773"/>
          </a:xfrm>
          <a:custGeom>
            <a:avLst/>
            <a:gdLst/>
            <a:ahLst/>
            <a:cxnLst/>
            <a:rect l="l" t="t" r="r" b="b"/>
            <a:pathLst>
              <a:path w="232840" h="539773" extrusionOk="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rot="-5400000">
            <a:off x="22905" y="4316257"/>
            <a:ext cx="232840" cy="278649"/>
          </a:xfrm>
          <a:custGeom>
            <a:avLst/>
            <a:gdLst/>
            <a:ahLst/>
            <a:cxnLst/>
            <a:rect l="l" t="t" r="r" b="b"/>
            <a:pathLst>
              <a:path w="232840" h="278649" extrusionOk="0">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rot="-5400000">
            <a:off x="1580901"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rot="-5400000">
            <a:off x="2423441"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rot="-5400000">
            <a:off x="3265981"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rot="-5400000">
            <a:off x="4108522" y="4185695"/>
            <a:ext cx="232840" cy="539773"/>
          </a:xfrm>
          <a:custGeom>
            <a:avLst/>
            <a:gdLst/>
            <a:ahLst/>
            <a:cxnLst/>
            <a:rect l="l" t="t" r="r" b="b"/>
            <a:pathLst>
              <a:path w="232840" h="539773" extrusionOk="0">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rot="-5400000">
            <a:off x="4951062" y="4185695"/>
            <a:ext cx="232840" cy="539773"/>
          </a:xfrm>
          <a:custGeom>
            <a:avLst/>
            <a:gdLst/>
            <a:ahLst/>
            <a:cxnLst/>
            <a:rect l="l" t="t" r="r" b="b"/>
            <a:pathLst>
              <a:path w="232840" h="539773" extrusionOk="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rot="-5400000">
            <a:off x="5793602" y="4185695"/>
            <a:ext cx="232840" cy="539773"/>
          </a:xfrm>
          <a:custGeom>
            <a:avLst/>
            <a:gdLst/>
            <a:ahLst/>
            <a:cxnLst/>
            <a:rect l="l" t="t" r="r" b="b"/>
            <a:pathLst>
              <a:path w="232840" h="539773" extrusionOk="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rot="-5400000">
            <a:off x="8321221"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rot="-5400000">
            <a:off x="7478682" y="4185695"/>
            <a:ext cx="232840" cy="539773"/>
          </a:xfrm>
          <a:custGeom>
            <a:avLst/>
            <a:gdLst/>
            <a:ahLst/>
            <a:cxnLst/>
            <a:rect l="l" t="t" r="r" b="b"/>
            <a:pathLst>
              <a:path w="232840" h="539773" extrusionOk="0">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rot="-5400000">
            <a:off x="8991444" y="4419445"/>
            <a:ext cx="171406" cy="133705"/>
          </a:xfrm>
          <a:custGeom>
            <a:avLst/>
            <a:gdLst/>
            <a:ahLst/>
            <a:cxnLst/>
            <a:rect l="l" t="t" r="r" b="b"/>
            <a:pathLst>
              <a:path w="171406" h="133705" extrusionOk="0">
                <a:moveTo>
                  <a:pt x="171406" y="123429"/>
                </a:moveTo>
                <a:lnTo>
                  <a:pt x="168564" y="133705"/>
                </a:lnTo>
                <a:lnTo>
                  <a:pt x="157460" y="133705"/>
                </a:lnTo>
                <a:cubicBezTo>
                  <a:pt x="159382" y="130353"/>
                  <a:pt x="159597" y="126761"/>
                  <a:pt x="159597" y="123119"/>
                </a:cubicBezTo>
                <a:cubicBezTo>
                  <a:pt x="159597" y="99209"/>
                  <a:pt x="150331" y="77462"/>
                  <a:pt x="135010" y="61451"/>
                </a:cubicBezTo>
                <a:lnTo>
                  <a:pt x="62756" y="133705"/>
                </a:lnTo>
                <a:lnTo>
                  <a:pt x="62665" y="133705"/>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rot="-5400000">
            <a:off x="733383" y="4185695"/>
            <a:ext cx="232840" cy="539772"/>
          </a:xfrm>
          <a:custGeom>
            <a:avLst/>
            <a:gdLst/>
            <a:ahLst/>
            <a:cxnLst/>
            <a:rect l="l" t="t" r="r" b="b"/>
            <a:pathLst>
              <a:path w="232840" h="539772" extrusionOk="0">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666451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0" y="331699"/>
            <a:ext cx="93942" cy="4240302"/>
          </a:xfrm>
          <a:custGeom>
            <a:avLst/>
            <a:gdLst/>
            <a:ahLst/>
            <a:cxnLst/>
            <a:rect l="l" t="t" r="r" b="b"/>
            <a:pathLst>
              <a:path w="93942" h="4240302" extrusionOk="0">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76673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160927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245181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329435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413689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497943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582197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
          <p:cNvSpPr/>
          <p:nvPr/>
        </p:nvSpPr>
        <p:spPr>
          <a:xfrm>
            <a:off x="834959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
          <p:cNvSpPr/>
          <p:nvPr/>
        </p:nvSpPr>
        <p:spPr>
          <a:xfrm>
            <a:off x="7507051" y="331699"/>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
          <p:cNvSpPr/>
          <p:nvPr/>
        </p:nvSpPr>
        <p:spPr>
          <a:xfrm>
            <a:off x="708665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34633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118887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203141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287395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371649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455903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540157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624411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877173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7929193" y="75101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346332" y="-10245"/>
            <a:ext cx="169752" cy="84875"/>
          </a:xfrm>
          <a:custGeom>
            <a:avLst/>
            <a:gdLst/>
            <a:ahLst/>
            <a:cxnLst/>
            <a:rect l="l" t="t" r="r" b="b"/>
            <a:pathLst>
              <a:path w="169752" h="84875" extrusionOk="0">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1188872" y="-10245"/>
            <a:ext cx="169752" cy="84875"/>
          </a:xfrm>
          <a:custGeom>
            <a:avLst/>
            <a:gdLst/>
            <a:ahLst/>
            <a:cxnLst/>
            <a:rect l="l" t="t" r="r" b="b"/>
            <a:pathLst>
              <a:path w="169752" h="84875" extrusionOk="0">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2031413" y="-10245"/>
            <a:ext cx="6910072" cy="84875"/>
          </a:xfrm>
          <a:custGeom>
            <a:avLst/>
            <a:gdLst/>
            <a:ahLst/>
            <a:cxnLst/>
            <a:rect l="l" t="t" r="r" b="b"/>
            <a:pathLst>
              <a:path w="6910072" h="84875" extrusionOk="0">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666451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76673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160927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245181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329435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413689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497943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582197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834959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7507051" y="117719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708665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34633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118887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203141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287395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371649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455903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540157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624411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877173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7929193" y="159651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666451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76673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160927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245181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329435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
          <p:cNvSpPr/>
          <p:nvPr/>
        </p:nvSpPr>
        <p:spPr>
          <a:xfrm>
            <a:off x="413689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
          <p:cNvSpPr/>
          <p:nvPr/>
        </p:nvSpPr>
        <p:spPr>
          <a:xfrm>
            <a:off x="497943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
          <p:cNvSpPr/>
          <p:nvPr/>
        </p:nvSpPr>
        <p:spPr>
          <a:xfrm>
            <a:off x="582197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
          <p:cNvSpPr/>
          <p:nvPr/>
        </p:nvSpPr>
        <p:spPr>
          <a:xfrm>
            <a:off x="834959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
          <p:cNvSpPr/>
          <p:nvPr/>
        </p:nvSpPr>
        <p:spPr>
          <a:xfrm>
            <a:off x="7507051" y="2019794"/>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
          <p:cNvSpPr/>
          <p:nvPr/>
        </p:nvSpPr>
        <p:spPr>
          <a:xfrm>
            <a:off x="708665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
          <p:cNvSpPr/>
          <p:nvPr/>
        </p:nvSpPr>
        <p:spPr>
          <a:xfrm>
            <a:off x="34633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
          <p:cNvSpPr/>
          <p:nvPr/>
        </p:nvSpPr>
        <p:spPr>
          <a:xfrm>
            <a:off x="118887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
          <p:cNvSpPr/>
          <p:nvPr/>
        </p:nvSpPr>
        <p:spPr>
          <a:xfrm>
            <a:off x="203141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
          <p:cNvSpPr/>
          <p:nvPr/>
        </p:nvSpPr>
        <p:spPr>
          <a:xfrm>
            <a:off x="287395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
          <p:cNvSpPr/>
          <p:nvPr/>
        </p:nvSpPr>
        <p:spPr>
          <a:xfrm>
            <a:off x="371649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
          <p:cNvSpPr/>
          <p:nvPr/>
        </p:nvSpPr>
        <p:spPr>
          <a:xfrm>
            <a:off x="455903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
          <p:cNvSpPr/>
          <p:nvPr/>
        </p:nvSpPr>
        <p:spPr>
          <a:xfrm>
            <a:off x="540157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
          <p:cNvSpPr/>
          <p:nvPr/>
        </p:nvSpPr>
        <p:spPr>
          <a:xfrm>
            <a:off x="624411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
          <p:cNvSpPr/>
          <p:nvPr/>
        </p:nvSpPr>
        <p:spPr>
          <a:xfrm>
            <a:off x="877173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
          <p:cNvSpPr/>
          <p:nvPr/>
        </p:nvSpPr>
        <p:spPr>
          <a:xfrm>
            <a:off x="7929193" y="243911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
          <p:cNvSpPr/>
          <p:nvPr/>
        </p:nvSpPr>
        <p:spPr>
          <a:xfrm>
            <a:off x="666451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
          <p:cNvSpPr/>
          <p:nvPr/>
        </p:nvSpPr>
        <p:spPr>
          <a:xfrm>
            <a:off x="76673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
          <p:cNvSpPr/>
          <p:nvPr/>
        </p:nvSpPr>
        <p:spPr>
          <a:xfrm>
            <a:off x="160927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
          <p:cNvSpPr/>
          <p:nvPr/>
        </p:nvSpPr>
        <p:spPr>
          <a:xfrm>
            <a:off x="245181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
          <p:cNvSpPr/>
          <p:nvPr/>
        </p:nvSpPr>
        <p:spPr>
          <a:xfrm>
            <a:off x="329435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
          <p:cNvSpPr/>
          <p:nvPr/>
        </p:nvSpPr>
        <p:spPr>
          <a:xfrm>
            <a:off x="413689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
          <p:cNvSpPr/>
          <p:nvPr/>
        </p:nvSpPr>
        <p:spPr>
          <a:xfrm>
            <a:off x="497943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
          <p:cNvSpPr/>
          <p:nvPr/>
        </p:nvSpPr>
        <p:spPr>
          <a:xfrm>
            <a:off x="582197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
          <p:cNvSpPr/>
          <p:nvPr/>
        </p:nvSpPr>
        <p:spPr>
          <a:xfrm>
            <a:off x="834959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
          <p:cNvSpPr/>
          <p:nvPr/>
        </p:nvSpPr>
        <p:spPr>
          <a:xfrm>
            <a:off x="7507051" y="2868467"/>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
          <p:cNvSpPr/>
          <p:nvPr/>
        </p:nvSpPr>
        <p:spPr>
          <a:xfrm>
            <a:off x="708665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
          <p:cNvSpPr/>
          <p:nvPr/>
        </p:nvSpPr>
        <p:spPr>
          <a:xfrm>
            <a:off x="34633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
          <p:cNvSpPr/>
          <p:nvPr/>
        </p:nvSpPr>
        <p:spPr>
          <a:xfrm>
            <a:off x="118887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
          <p:cNvSpPr/>
          <p:nvPr/>
        </p:nvSpPr>
        <p:spPr>
          <a:xfrm>
            <a:off x="203141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
          <p:cNvSpPr/>
          <p:nvPr/>
        </p:nvSpPr>
        <p:spPr>
          <a:xfrm>
            <a:off x="287395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
          <p:cNvSpPr/>
          <p:nvPr/>
        </p:nvSpPr>
        <p:spPr>
          <a:xfrm>
            <a:off x="371649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
          <p:cNvSpPr/>
          <p:nvPr/>
        </p:nvSpPr>
        <p:spPr>
          <a:xfrm>
            <a:off x="455903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
          <p:cNvSpPr/>
          <p:nvPr/>
        </p:nvSpPr>
        <p:spPr>
          <a:xfrm>
            <a:off x="540157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
          <p:cNvSpPr/>
          <p:nvPr/>
        </p:nvSpPr>
        <p:spPr>
          <a:xfrm>
            <a:off x="624411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
          <p:cNvSpPr/>
          <p:nvPr/>
        </p:nvSpPr>
        <p:spPr>
          <a:xfrm>
            <a:off x="877173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
          <p:cNvSpPr/>
          <p:nvPr/>
        </p:nvSpPr>
        <p:spPr>
          <a:xfrm>
            <a:off x="7929193" y="328936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
          <p:cNvSpPr/>
          <p:nvPr/>
        </p:nvSpPr>
        <p:spPr>
          <a:xfrm>
            <a:off x="666451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
          <p:cNvSpPr/>
          <p:nvPr/>
        </p:nvSpPr>
        <p:spPr>
          <a:xfrm>
            <a:off x="76673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
          <p:cNvSpPr/>
          <p:nvPr/>
        </p:nvSpPr>
        <p:spPr>
          <a:xfrm>
            <a:off x="160927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
          <p:cNvSpPr/>
          <p:nvPr/>
        </p:nvSpPr>
        <p:spPr>
          <a:xfrm>
            <a:off x="245181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
          <p:cNvSpPr/>
          <p:nvPr/>
        </p:nvSpPr>
        <p:spPr>
          <a:xfrm>
            <a:off x="329435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
          <p:cNvSpPr/>
          <p:nvPr/>
        </p:nvSpPr>
        <p:spPr>
          <a:xfrm>
            <a:off x="413689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
          <p:cNvSpPr/>
          <p:nvPr/>
        </p:nvSpPr>
        <p:spPr>
          <a:xfrm>
            <a:off x="497943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
          <p:cNvSpPr/>
          <p:nvPr/>
        </p:nvSpPr>
        <p:spPr>
          <a:xfrm>
            <a:off x="582197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
          <p:cNvSpPr/>
          <p:nvPr/>
        </p:nvSpPr>
        <p:spPr>
          <a:xfrm>
            <a:off x="834959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
          <p:cNvSpPr/>
          <p:nvPr/>
        </p:nvSpPr>
        <p:spPr>
          <a:xfrm>
            <a:off x="7507051" y="3712646"/>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
          <p:cNvSpPr/>
          <p:nvPr/>
        </p:nvSpPr>
        <p:spPr>
          <a:xfrm>
            <a:off x="708665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
          <p:cNvSpPr/>
          <p:nvPr/>
        </p:nvSpPr>
        <p:spPr>
          <a:xfrm>
            <a:off x="34633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
          <p:cNvSpPr/>
          <p:nvPr/>
        </p:nvSpPr>
        <p:spPr>
          <a:xfrm>
            <a:off x="118887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
          <p:cNvSpPr/>
          <p:nvPr/>
        </p:nvSpPr>
        <p:spPr>
          <a:xfrm>
            <a:off x="203141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
          <p:cNvSpPr/>
          <p:nvPr/>
        </p:nvSpPr>
        <p:spPr>
          <a:xfrm>
            <a:off x="287395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
          <p:cNvSpPr/>
          <p:nvPr/>
        </p:nvSpPr>
        <p:spPr>
          <a:xfrm>
            <a:off x="371649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
          <p:cNvSpPr/>
          <p:nvPr/>
        </p:nvSpPr>
        <p:spPr>
          <a:xfrm>
            <a:off x="455903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
          <p:cNvSpPr/>
          <p:nvPr/>
        </p:nvSpPr>
        <p:spPr>
          <a:xfrm>
            <a:off x="540157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
          <p:cNvSpPr/>
          <p:nvPr/>
        </p:nvSpPr>
        <p:spPr>
          <a:xfrm>
            <a:off x="624411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
          <p:cNvSpPr/>
          <p:nvPr/>
        </p:nvSpPr>
        <p:spPr>
          <a:xfrm>
            <a:off x="877173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
          <p:cNvSpPr/>
          <p:nvPr/>
        </p:nvSpPr>
        <p:spPr>
          <a:xfrm>
            <a:off x="7929193" y="4135371"/>
            <a:ext cx="169751" cy="16975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
          <p:cNvSpPr/>
          <p:nvPr/>
        </p:nvSpPr>
        <p:spPr>
          <a:xfrm>
            <a:off x="812619" y="4561319"/>
            <a:ext cx="7660836" cy="10682"/>
          </a:xfrm>
          <a:custGeom>
            <a:avLst/>
            <a:gdLst/>
            <a:ahLst/>
            <a:cxnLst/>
            <a:rect l="l" t="t" r="r" b="b"/>
            <a:pathLst>
              <a:path w="7660836" h="10682" extrusionOk="0">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rgbClr val="3477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
          <p:cNvSpPr/>
          <p:nvPr/>
        </p:nvSpPr>
        <p:spPr>
          <a:xfrm>
            <a:off x="712049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
          <p:cNvSpPr/>
          <p:nvPr/>
        </p:nvSpPr>
        <p:spPr>
          <a:xfrm>
            <a:off x="37745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
          <p:cNvSpPr/>
          <p:nvPr/>
        </p:nvSpPr>
        <p:spPr>
          <a:xfrm>
            <a:off x="122033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
          <p:cNvSpPr/>
          <p:nvPr/>
        </p:nvSpPr>
        <p:spPr>
          <a:xfrm>
            <a:off x="206321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
          <p:cNvSpPr/>
          <p:nvPr/>
        </p:nvSpPr>
        <p:spPr>
          <a:xfrm>
            <a:off x="290609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
          <p:cNvSpPr/>
          <p:nvPr/>
        </p:nvSpPr>
        <p:spPr>
          <a:xfrm>
            <a:off x="374897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
          <p:cNvSpPr/>
          <p:nvPr/>
        </p:nvSpPr>
        <p:spPr>
          <a:xfrm>
            <a:off x="459185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
          <p:cNvSpPr/>
          <p:nvPr/>
        </p:nvSpPr>
        <p:spPr>
          <a:xfrm>
            <a:off x="543473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
          <p:cNvSpPr/>
          <p:nvPr/>
        </p:nvSpPr>
        <p:spPr>
          <a:xfrm>
            <a:off x="627761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
          <p:cNvSpPr/>
          <p:nvPr/>
        </p:nvSpPr>
        <p:spPr>
          <a:xfrm>
            <a:off x="880625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
          <p:cNvSpPr/>
          <p:nvPr/>
        </p:nvSpPr>
        <p:spPr>
          <a:xfrm>
            <a:off x="7963379" y="365858"/>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
          <p:cNvSpPr/>
          <p:nvPr/>
        </p:nvSpPr>
        <p:spPr>
          <a:xfrm>
            <a:off x="712049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
          <p:cNvSpPr/>
          <p:nvPr/>
        </p:nvSpPr>
        <p:spPr>
          <a:xfrm>
            <a:off x="37745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
          <p:cNvSpPr/>
          <p:nvPr/>
        </p:nvSpPr>
        <p:spPr>
          <a:xfrm>
            <a:off x="122033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
          <p:cNvSpPr/>
          <p:nvPr/>
        </p:nvSpPr>
        <p:spPr>
          <a:xfrm>
            <a:off x="206321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
          <p:cNvSpPr/>
          <p:nvPr/>
        </p:nvSpPr>
        <p:spPr>
          <a:xfrm>
            <a:off x="290609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
          <p:cNvSpPr/>
          <p:nvPr/>
        </p:nvSpPr>
        <p:spPr>
          <a:xfrm>
            <a:off x="374897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
          <p:cNvSpPr/>
          <p:nvPr/>
        </p:nvSpPr>
        <p:spPr>
          <a:xfrm>
            <a:off x="459185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
          <p:cNvSpPr/>
          <p:nvPr/>
        </p:nvSpPr>
        <p:spPr>
          <a:xfrm>
            <a:off x="543473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
          <p:cNvSpPr/>
          <p:nvPr/>
        </p:nvSpPr>
        <p:spPr>
          <a:xfrm>
            <a:off x="627761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
          <p:cNvSpPr/>
          <p:nvPr/>
        </p:nvSpPr>
        <p:spPr>
          <a:xfrm>
            <a:off x="880625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
          <p:cNvSpPr/>
          <p:nvPr/>
        </p:nvSpPr>
        <p:spPr>
          <a:xfrm>
            <a:off x="7963379" y="121135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
          <p:cNvSpPr/>
          <p:nvPr/>
        </p:nvSpPr>
        <p:spPr>
          <a:xfrm>
            <a:off x="712049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
          <p:cNvSpPr/>
          <p:nvPr/>
        </p:nvSpPr>
        <p:spPr>
          <a:xfrm>
            <a:off x="37745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
          <p:cNvSpPr/>
          <p:nvPr/>
        </p:nvSpPr>
        <p:spPr>
          <a:xfrm>
            <a:off x="122033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
          <p:cNvSpPr/>
          <p:nvPr/>
        </p:nvSpPr>
        <p:spPr>
          <a:xfrm>
            <a:off x="206321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
          <p:cNvSpPr/>
          <p:nvPr/>
        </p:nvSpPr>
        <p:spPr>
          <a:xfrm>
            <a:off x="290609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
          <p:cNvSpPr/>
          <p:nvPr/>
        </p:nvSpPr>
        <p:spPr>
          <a:xfrm>
            <a:off x="374897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
          <p:cNvSpPr/>
          <p:nvPr/>
        </p:nvSpPr>
        <p:spPr>
          <a:xfrm>
            <a:off x="459185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
          <p:cNvSpPr/>
          <p:nvPr/>
        </p:nvSpPr>
        <p:spPr>
          <a:xfrm>
            <a:off x="543473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
          <p:cNvSpPr/>
          <p:nvPr/>
        </p:nvSpPr>
        <p:spPr>
          <a:xfrm>
            <a:off x="627761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
          <p:cNvSpPr/>
          <p:nvPr/>
        </p:nvSpPr>
        <p:spPr>
          <a:xfrm>
            <a:off x="880625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
          <p:cNvSpPr/>
          <p:nvPr/>
        </p:nvSpPr>
        <p:spPr>
          <a:xfrm>
            <a:off x="7963379" y="2053953"/>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
          <p:cNvSpPr/>
          <p:nvPr/>
        </p:nvSpPr>
        <p:spPr>
          <a:xfrm>
            <a:off x="712049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
          <p:cNvSpPr/>
          <p:nvPr/>
        </p:nvSpPr>
        <p:spPr>
          <a:xfrm>
            <a:off x="37745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
          <p:cNvSpPr/>
          <p:nvPr/>
        </p:nvSpPr>
        <p:spPr>
          <a:xfrm>
            <a:off x="122033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
          <p:cNvSpPr/>
          <p:nvPr/>
        </p:nvSpPr>
        <p:spPr>
          <a:xfrm>
            <a:off x="206321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
          <p:cNvSpPr/>
          <p:nvPr/>
        </p:nvSpPr>
        <p:spPr>
          <a:xfrm>
            <a:off x="290609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
          <p:cNvSpPr/>
          <p:nvPr/>
        </p:nvSpPr>
        <p:spPr>
          <a:xfrm>
            <a:off x="374897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
          <p:cNvSpPr/>
          <p:nvPr/>
        </p:nvSpPr>
        <p:spPr>
          <a:xfrm>
            <a:off x="459185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
          <p:cNvSpPr/>
          <p:nvPr/>
        </p:nvSpPr>
        <p:spPr>
          <a:xfrm>
            <a:off x="543473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
          <p:cNvSpPr/>
          <p:nvPr/>
        </p:nvSpPr>
        <p:spPr>
          <a:xfrm>
            <a:off x="627761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
          <p:cNvSpPr/>
          <p:nvPr/>
        </p:nvSpPr>
        <p:spPr>
          <a:xfrm>
            <a:off x="880625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
          <p:cNvSpPr/>
          <p:nvPr/>
        </p:nvSpPr>
        <p:spPr>
          <a:xfrm>
            <a:off x="7963379" y="2902626"/>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
          <p:cNvSpPr/>
          <p:nvPr/>
        </p:nvSpPr>
        <p:spPr>
          <a:xfrm>
            <a:off x="712049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
          <p:cNvSpPr/>
          <p:nvPr/>
        </p:nvSpPr>
        <p:spPr>
          <a:xfrm>
            <a:off x="37745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
          <p:cNvSpPr/>
          <p:nvPr/>
        </p:nvSpPr>
        <p:spPr>
          <a:xfrm>
            <a:off x="122033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
          <p:cNvSpPr/>
          <p:nvPr/>
        </p:nvSpPr>
        <p:spPr>
          <a:xfrm>
            <a:off x="206321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
          <p:cNvSpPr/>
          <p:nvPr/>
        </p:nvSpPr>
        <p:spPr>
          <a:xfrm>
            <a:off x="290609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
          <p:cNvSpPr/>
          <p:nvPr/>
        </p:nvSpPr>
        <p:spPr>
          <a:xfrm>
            <a:off x="374897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
          <p:cNvSpPr/>
          <p:nvPr/>
        </p:nvSpPr>
        <p:spPr>
          <a:xfrm>
            <a:off x="459185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
          <p:cNvSpPr/>
          <p:nvPr/>
        </p:nvSpPr>
        <p:spPr>
          <a:xfrm>
            <a:off x="543473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
          <p:cNvSpPr/>
          <p:nvPr/>
        </p:nvSpPr>
        <p:spPr>
          <a:xfrm>
            <a:off x="627761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
          <p:cNvSpPr/>
          <p:nvPr/>
        </p:nvSpPr>
        <p:spPr>
          <a:xfrm>
            <a:off x="880625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
          <p:cNvSpPr/>
          <p:nvPr/>
        </p:nvSpPr>
        <p:spPr>
          <a:xfrm>
            <a:off x="7963379" y="3746805"/>
            <a:ext cx="100015" cy="100014"/>
          </a:xfrm>
          <a:prstGeom prst="ellipse">
            <a:avLst/>
          </a:prstGeom>
          <a:solidFill>
            <a:schemeClr val="lt1"/>
          </a:solidFill>
          <a:ln w="13950" cap="flat" cmpd="sng">
            <a:solidFill>
              <a:srgbClr val="3477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
          <p:cNvSpPr txBox="1">
            <a:spLocks noGrp="1"/>
          </p:cNvSpPr>
          <p:nvPr>
            <p:ph type="title"/>
          </p:nvPr>
        </p:nvSpPr>
        <p:spPr>
          <a:xfrm>
            <a:off x="342900" y="4960137"/>
            <a:ext cx="5829300" cy="1463040"/>
          </a:xfrm>
          <a:prstGeom prst="rect">
            <a:avLst/>
          </a:prstGeom>
          <a:noFill/>
          <a:ln>
            <a:noFill/>
          </a:ln>
        </p:spPr>
        <p:txBody>
          <a:bodyPr spcFirstLastPara="1" wrap="square" lIns="91425" tIns="45700" rIns="91425" bIns="45700" anchor="ctr" anchorCtr="0"/>
          <a:lstStyle>
            <a:lvl1pPr lvl="0" algn="r">
              <a:lnSpc>
                <a:spcPct val="80000"/>
              </a:lnSpc>
              <a:spcBef>
                <a:spcPts val="0"/>
              </a:spcBef>
              <a:spcAft>
                <a:spcPts val="0"/>
              </a:spcAft>
              <a:buClr>
                <a:srgbClr val="0C0C0C"/>
              </a:buClr>
              <a:buSzPts val="4400"/>
              <a:buFont typeface="Questrial"/>
              <a:buNone/>
              <a:defRPr sz="44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5" name="Google Shape;735;p6"/>
          <p:cNvSpPr txBox="1">
            <a:spLocks noGrp="1"/>
          </p:cNvSpPr>
          <p:nvPr>
            <p:ph type="body" idx="1"/>
          </p:nvPr>
        </p:nvSpPr>
        <p:spPr>
          <a:xfrm>
            <a:off x="6457950" y="4960137"/>
            <a:ext cx="2400300" cy="146304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0"/>
              </a:spcBef>
              <a:spcAft>
                <a:spcPts val="0"/>
              </a:spcAft>
              <a:buSzPts val="1600"/>
              <a:buNone/>
              <a:defRPr sz="1600">
                <a:solidFill>
                  <a:srgbClr val="0C0C0C"/>
                </a:solidFill>
              </a:defRPr>
            </a:lvl1pPr>
            <a:lvl2pPr marL="914400" lvl="1" indent="-228600" algn="l">
              <a:lnSpc>
                <a:spcPct val="90000"/>
              </a:lnSpc>
              <a:spcBef>
                <a:spcPts val="200"/>
              </a:spcBef>
              <a:spcAft>
                <a:spcPts val="0"/>
              </a:spcAft>
              <a:buSzPts val="1600"/>
              <a:buNone/>
              <a:defRPr sz="16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736" name="Google Shape;736;p6"/>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7" name="Google Shape;737;p6"/>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8" name="Google Shape;738;p6"/>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cxnSp>
        <p:nvCxnSpPr>
          <p:cNvPr id="739" name="Google Shape;739;p6"/>
          <p:cNvCxnSpPr/>
          <p:nvPr/>
        </p:nvCxnSpPr>
        <p:spPr>
          <a:xfrm rot="10800000">
            <a:off x="6290132" y="5264106"/>
            <a:ext cx="0" cy="914400"/>
          </a:xfrm>
          <a:prstGeom prst="straightConnector1">
            <a:avLst/>
          </a:prstGeom>
          <a:noFill/>
          <a:ln w="19050" cap="flat" cmpd="sng">
            <a:solidFill>
              <a:srgbClr val="3477B2"/>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0"/>
        <p:cNvGrpSpPr/>
        <p:nvPr/>
      </p:nvGrpSpPr>
      <p:grpSpPr>
        <a:xfrm>
          <a:off x="0" y="0"/>
          <a:ext cx="0" cy="0"/>
          <a:chOff x="0" y="0"/>
          <a:chExt cx="0" cy="0"/>
        </a:xfrm>
      </p:grpSpPr>
      <p:sp>
        <p:nvSpPr>
          <p:cNvPr id="741" name="Google Shape;741;p7"/>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2" name="Google Shape;742;p7"/>
          <p:cNvSpPr txBox="1">
            <a:spLocks noGrp="1"/>
          </p:cNvSpPr>
          <p:nvPr>
            <p:ph type="body" idx="1"/>
          </p:nvPr>
        </p:nvSpPr>
        <p:spPr>
          <a:xfrm>
            <a:off x="768096" y="2286000"/>
            <a:ext cx="3566160"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3" name="Google Shape;743;p7"/>
          <p:cNvSpPr txBox="1">
            <a:spLocks noGrp="1"/>
          </p:cNvSpPr>
          <p:nvPr>
            <p:ph type="body" idx="2"/>
          </p:nvPr>
        </p:nvSpPr>
        <p:spPr>
          <a:xfrm>
            <a:off x="4491990" y="2286000"/>
            <a:ext cx="3566160"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44" name="Google Shape;744;p7"/>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5" name="Google Shape;745;p7"/>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6" name="Google Shape;746;p7"/>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47"/>
        <p:cNvGrpSpPr/>
        <p:nvPr/>
      </p:nvGrpSpPr>
      <p:grpSpPr>
        <a:xfrm>
          <a:off x="0" y="0"/>
          <a:ext cx="0" cy="0"/>
          <a:chOff x="0" y="0"/>
          <a:chExt cx="0" cy="0"/>
        </a:xfrm>
      </p:grpSpPr>
      <p:sp>
        <p:nvSpPr>
          <p:cNvPr id="748" name="Google Shape;748;p8"/>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9" name="Google Shape;749;p8"/>
          <p:cNvSpPr txBox="1">
            <a:spLocks noGrp="1"/>
          </p:cNvSpPr>
          <p:nvPr>
            <p:ph type="body" idx="1"/>
          </p:nvPr>
        </p:nvSpPr>
        <p:spPr>
          <a:xfrm>
            <a:off x="768096" y="2179636"/>
            <a:ext cx="3566160" cy="822960"/>
          </a:xfrm>
          <a:prstGeom prst="rect">
            <a:avLst/>
          </a:prstGeom>
          <a:noFill/>
          <a:ln>
            <a:noFill/>
          </a:ln>
        </p:spPr>
        <p:txBody>
          <a:bodyPr spcFirstLastPara="1" wrap="square" lIns="137150" tIns="45700" rIns="137150" bIns="45700" anchor="ctr" anchorCtr="0"/>
          <a:lstStyle>
            <a:lvl1pPr marL="457200" lvl="0" indent="-228600" algn="l">
              <a:lnSpc>
                <a:spcPct val="90000"/>
              </a:lnSpc>
              <a:spcBef>
                <a:spcPts val="0"/>
              </a:spcBef>
              <a:spcAft>
                <a:spcPts val="0"/>
              </a:spcAft>
              <a:buSzPts val="2200"/>
              <a:buNone/>
              <a:defRPr sz="2200" b="0" cap="none">
                <a:solidFill>
                  <a:schemeClr val="accent3"/>
                </a:solidFill>
                <a:latin typeface="Questrial"/>
                <a:ea typeface="Questrial"/>
                <a:cs typeface="Questrial"/>
                <a:sym typeface="Quest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50" name="Google Shape;750;p8"/>
          <p:cNvSpPr txBox="1">
            <a:spLocks noGrp="1"/>
          </p:cNvSpPr>
          <p:nvPr>
            <p:ph type="body" idx="2"/>
          </p:nvPr>
        </p:nvSpPr>
        <p:spPr>
          <a:xfrm>
            <a:off x="768096" y="2967788"/>
            <a:ext cx="3566160" cy="3341572"/>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51" name="Google Shape;751;p8"/>
          <p:cNvSpPr txBox="1">
            <a:spLocks noGrp="1"/>
          </p:cNvSpPr>
          <p:nvPr>
            <p:ph type="body" idx="3"/>
          </p:nvPr>
        </p:nvSpPr>
        <p:spPr>
          <a:xfrm>
            <a:off x="4491990" y="2179636"/>
            <a:ext cx="3566160" cy="822960"/>
          </a:xfrm>
          <a:prstGeom prst="rect">
            <a:avLst/>
          </a:prstGeom>
          <a:noFill/>
          <a:ln>
            <a:noFill/>
          </a:ln>
        </p:spPr>
        <p:txBody>
          <a:bodyPr spcFirstLastPara="1" wrap="square" lIns="137150" tIns="45700" rIns="137150" bIns="45700" anchor="ctr" anchorCtr="0"/>
          <a:lstStyle>
            <a:lvl1pPr marL="457200" lvl="0" indent="-228600" algn="l">
              <a:lnSpc>
                <a:spcPct val="90000"/>
              </a:lnSpc>
              <a:spcBef>
                <a:spcPts val="0"/>
              </a:spcBef>
              <a:spcAft>
                <a:spcPts val="0"/>
              </a:spcAft>
              <a:buSzPts val="2200"/>
              <a:buNone/>
              <a:defRPr sz="2200" b="0" cap="none">
                <a:solidFill>
                  <a:schemeClr val="accent3"/>
                </a:solidFill>
                <a:latin typeface="Questrial"/>
                <a:ea typeface="Questrial"/>
                <a:cs typeface="Questrial"/>
                <a:sym typeface="Quest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52" name="Google Shape;752;p8"/>
          <p:cNvSpPr txBox="1">
            <a:spLocks noGrp="1"/>
          </p:cNvSpPr>
          <p:nvPr>
            <p:ph type="body" idx="4"/>
          </p:nvPr>
        </p:nvSpPr>
        <p:spPr>
          <a:xfrm>
            <a:off x="4491990" y="2967788"/>
            <a:ext cx="3566160" cy="3341572"/>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53" name="Google Shape;753;p8"/>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4" name="Google Shape;754;p8"/>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5" name="Google Shape;755;p8"/>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6"/>
        <p:cNvGrpSpPr/>
        <p:nvPr/>
      </p:nvGrpSpPr>
      <p:grpSpPr>
        <a:xfrm>
          <a:off x="0" y="0"/>
          <a:ext cx="0" cy="0"/>
          <a:chOff x="0" y="0"/>
          <a:chExt cx="0" cy="0"/>
        </a:xfrm>
      </p:grpSpPr>
      <p:sp>
        <p:nvSpPr>
          <p:cNvPr id="757" name="Google Shape;757;p9"/>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8" name="Google Shape;758;p9"/>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9" name="Google Shape;759;p9"/>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0" name="Google Shape;760;p9"/>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61"/>
        <p:cNvGrpSpPr/>
        <p:nvPr/>
      </p:nvGrpSpPr>
      <p:grpSpPr>
        <a:xfrm>
          <a:off x="0" y="0"/>
          <a:ext cx="0" cy="0"/>
          <a:chOff x="0" y="0"/>
          <a:chExt cx="0" cy="0"/>
        </a:xfrm>
      </p:grpSpPr>
      <p:sp>
        <p:nvSpPr>
          <p:cNvPr id="762" name="Google Shape;762;p10"/>
          <p:cNvSpPr txBox="1">
            <a:spLocks noGrp="1"/>
          </p:cNvSpPr>
          <p:nvPr>
            <p:ph type="title"/>
          </p:nvPr>
        </p:nvSpPr>
        <p:spPr>
          <a:xfrm>
            <a:off x="342900" y="4960138"/>
            <a:ext cx="5829300" cy="1463040"/>
          </a:xfrm>
          <a:prstGeom prst="rect">
            <a:avLst/>
          </a:prstGeom>
          <a:noFill/>
          <a:ln>
            <a:noFill/>
          </a:ln>
        </p:spPr>
        <p:txBody>
          <a:bodyPr spcFirstLastPara="1" wrap="square" lIns="91425" tIns="45700" rIns="91425" bIns="45700" anchor="ctr" anchorCtr="0"/>
          <a:lstStyle>
            <a:lvl1pPr lvl="0" algn="r">
              <a:lnSpc>
                <a:spcPct val="80000"/>
              </a:lnSpc>
              <a:spcBef>
                <a:spcPts val="0"/>
              </a:spcBef>
              <a:spcAft>
                <a:spcPts val="0"/>
              </a:spcAft>
              <a:buClr>
                <a:srgbClr val="0C0C0C"/>
              </a:buClr>
              <a:buSzPts val="4400"/>
              <a:buFont typeface="Questria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3" name="Google Shape;763;p10"/>
          <p:cNvSpPr>
            <a:spLocks noGrp="1"/>
          </p:cNvSpPr>
          <p:nvPr>
            <p:ph type="pic" idx="2"/>
          </p:nvPr>
        </p:nvSpPr>
        <p:spPr>
          <a:xfrm>
            <a:off x="0" y="-1"/>
            <a:ext cx="9141714" cy="4572000"/>
          </a:xfrm>
          <a:prstGeom prst="rect">
            <a:avLst/>
          </a:prstGeom>
          <a:solidFill>
            <a:srgbClr val="7CB2E6"/>
          </a:solidFill>
          <a:ln>
            <a:noFill/>
          </a:ln>
        </p:spPr>
        <p:txBody>
          <a:bodyPr spcFirstLastPara="1" wrap="square" lIns="457200" tIns="365750" rIns="45700" bIns="45700" anchor="t" anchorCtr="0"/>
          <a:lstStyle>
            <a:lvl1pPr marR="0" lvl="0" algn="l" rtl="0">
              <a:lnSpc>
                <a:spcPct val="90000"/>
              </a:lnSpc>
              <a:spcBef>
                <a:spcPts val="1200"/>
              </a:spcBef>
              <a:spcAft>
                <a:spcPts val="0"/>
              </a:spcAft>
              <a:buClr>
                <a:schemeClr val="accent3"/>
              </a:buClr>
              <a:buSzPts val="2400"/>
              <a:buFont typeface="Questrial"/>
              <a:buNone/>
              <a:defRPr sz="2400" b="0" i="0" u="none" strike="noStrike" cap="none">
                <a:solidFill>
                  <a:schemeClr val="dk1"/>
                </a:solidFill>
                <a:latin typeface="Questrial"/>
                <a:ea typeface="Questrial"/>
                <a:cs typeface="Questrial"/>
                <a:sym typeface="Questrial"/>
              </a:defRPr>
            </a:lvl1pPr>
            <a:lvl2pPr marR="0" lvl="1" algn="l" rtl="0">
              <a:lnSpc>
                <a:spcPct val="90000"/>
              </a:lnSpc>
              <a:spcBef>
                <a:spcPts val="200"/>
              </a:spcBef>
              <a:spcAft>
                <a:spcPts val="0"/>
              </a:spcAft>
              <a:buClr>
                <a:schemeClr val="accent3"/>
              </a:buClr>
              <a:buSzPts val="2100"/>
              <a:buFont typeface="Noto Sans Symbols"/>
              <a:buNone/>
              <a:defRPr sz="2100" b="0" i="0" u="none" strike="noStrike" cap="none">
                <a:solidFill>
                  <a:schemeClr val="dk1"/>
                </a:solidFill>
                <a:latin typeface="Questrial"/>
                <a:ea typeface="Questrial"/>
                <a:cs typeface="Questrial"/>
                <a:sym typeface="Questrial"/>
              </a:defRPr>
            </a:lvl2pPr>
            <a:lvl3pPr marR="0" lvl="2" algn="l" rtl="0">
              <a:lnSpc>
                <a:spcPct val="90000"/>
              </a:lnSpc>
              <a:spcBef>
                <a:spcPts val="400"/>
              </a:spcBef>
              <a:spcAft>
                <a:spcPts val="0"/>
              </a:spcAft>
              <a:buClr>
                <a:schemeClr val="accent3"/>
              </a:buClr>
              <a:buSzPts val="1800"/>
              <a:buFont typeface="Noto Sans Symbols"/>
              <a:buNone/>
              <a:defRPr sz="1800" b="0" i="0" u="none" strike="noStrike" cap="none">
                <a:solidFill>
                  <a:schemeClr val="dk1"/>
                </a:solidFill>
                <a:latin typeface="Questrial"/>
                <a:ea typeface="Questrial"/>
                <a:cs typeface="Questrial"/>
                <a:sym typeface="Questrial"/>
              </a:defRPr>
            </a:lvl3pPr>
            <a:lvl4pPr marR="0" lvl="3" algn="l" rtl="0">
              <a:lnSpc>
                <a:spcPct val="90000"/>
              </a:lnSpc>
              <a:spcBef>
                <a:spcPts val="400"/>
              </a:spcBef>
              <a:spcAft>
                <a:spcPts val="0"/>
              </a:spcAft>
              <a:buClr>
                <a:schemeClr val="accent3"/>
              </a:buClr>
              <a:buSzPts val="1500"/>
              <a:buFont typeface="Noto Sans Symbols"/>
              <a:buNone/>
              <a:defRPr sz="1500" b="0" i="0" u="none" strike="noStrike" cap="none">
                <a:solidFill>
                  <a:schemeClr val="dk1"/>
                </a:solidFill>
                <a:latin typeface="Questrial"/>
                <a:ea typeface="Questrial"/>
                <a:cs typeface="Questrial"/>
                <a:sym typeface="Questrial"/>
              </a:defRPr>
            </a:lvl4pPr>
            <a:lvl5pPr marR="0" lvl="4" algn="l" rtl="0">
              <a:lnSpc>
                <a:spcPct val="90000"/>
              </a:lnSpc>
              <a:spcBef>
                <a:spcPts val="400"/>
              </a:spcBef>
              <a:spcAft>
                <a:spcPts val="0"/>
              </a:spcAft>
              <a:buClr>
                <a:schemeClr val="accent3"/>
              </a:buClr>
              <a:buSzPts val="1500"/>
              <a:buFont typeface="Noto Sans Symbols"/>
              <a:buNone/>
              <a:defRPr sz="1500" b="0" i="0" u="none" strike="noStrike" cap="none">
                <a:solidFill>
                  <a:schemeClr val="dk1"/>
                </a:solidFill>
                <a:latin typeface="Questrial"/>
                <a:ea typeface="Questrial"/>
                <a:cs typeface="Questrial"/>
                <a:sym typeface="Questrial"/>
              </a:defRPr>
            </a:lvl5pPr>
            <a:lvl6pPr marR="0" lvl="5" algn="l" rtl="0">
              <a:lnSpc>
                <a:spcPct val="90000"/>
              </a:lnSpc>
              <a:spcBef>
                <a:spcPts val="400"/>
              </a:spcBef>
              <a:spcAft>
                <a:spcPts val="0"/>
              </a:spcAft>
              <a:buClr>
                <a:schemeClr val="accent3"/>
              </a:buClr>
              <a:buSzPts val="1500"/>
              <a:buFont typeface="Noto Sans Symbols"/>
              <a:buNone/>
              <a:defRPr sz="1500" b="0" i="0" u="none" strike="noStrike" cap="none">
                <a:solidFill>
                  <a:schemeClr val="dk1"/>
                </a:solidFill>
                <a:latin typeface="Questrial"/>
                <a:ea typeface="Questrial"/>
                <a:cs typeface="Questrial"/>
                <a:sym typeface="Questrial"/>
              </a:defRPr>
            </a:lvl6pPr>
            <a:lvl7pPr marR="0" lvl="6" algn="l" rtl="0">
              <a:lnSpc>
                <a:spcPct val="90000"/>
              </a:lnSpc>
              <a:spcBef>
                <a:spcPts val="400"/>
              </a:spcBef>
              <a:spcAft>
                <a:spcPts val="0"/>
              </a:spcAft>
              <a:buClr>
                <a:schemeClr val="accent3"/>
              </a:buClr>
              <a:buSzPts val="1500"/>
              <a:buFont typeface="Noto Sans Symbols"/>
              <a:buNone/>
              <a:defRPr sz="1500" b="0" i="0" u="none" strike="noStrike" cap="none">
                <a:solidFill>
                  <a:schemeClr val="dk1"/>
                </a:solidFill>
                <a:latin typeface="Questrial"/>
                <a:ea typeface="Questrial"/>
                <a:cs typeface="Questrial"/>
                <a:sym typeface="Questrial"/>
              </a:defRPr>
            </a:lvl7pPr>
            <a:lvl8pPr marR="0" lvl="7" algn="l" rtl="0">
              <a:lnSpc>
                <a:spcPct val="90000"/>
              </a:lnSpc>
              <a:spcBef>
                <a:spcPts val="400"/>
              </a:spcBef>
              <a:spcAft>
                <a:spcPts val="0"/>
              </a:spcAft>
              <a:buClr>
                <a:schemeClr val="accent3"/>
              </a:buClr>
              <a:buSzPts val="1500"/>
              <a:buFont typeface="Noto Sans Symbols"/>
              <a:buNone/>
              <a:defRPr sz="1500" b="0" i="0" u="none" strike="noStrike" cap="none">
                <a:solidFill>
                  <a:schemeClr val="dk1"/>
                </a:solidFill>
                <a:latin typeface="Questrial"/>
                <a:ea typeface="Questrial"/>
                <a:cs typeface="Questrial"/>
                <a:sym typeface="Questrial"/>
              </a:defRPr>
            </a:lvl8pPr>
            <a:lvl9pPr marR="0" lvl="8" algn="l" rtl="0">
              <a:lnSpc>
                <a:spcPct val="90000"/>
              </a:lnSpc>
              <a:spcBef>
                <a:spcPts val="400"/>
              </a:spcBef>
              <a:spcAft>
                <a:spcPts val="400"/>
              </a:spcAft>
              <a:buClr>
                <a:schemeClr val="accent3"/>
              </a:buClr>
              <a:buSzPts val="1500"/>
              <a:buFont typeface="Noto Sans Symbols"/>
              <a:buNone/>
              <a:defRPr sz="1500" b="0" i="0" u="none" strike="noStrike" cap="none">
                <a:solidFill>
                  <a:schemeClr val="dk1"/>
                </a:solidFill>
                <a:latin typeface="Questrial"/>
                <a:ea typeface="Questrial"/>
                <a:cs typeface="Questrial"/>
                <a:sym typeface="Questrial"/>
              </a:defRPr>
            </a:lvl9pPr>
          </a:lstStyle>
          <a:p>
            <a:endParaRPr/>
          </a:p>
        </p:txBody>
      </p:sp>
      <p:sp>
        <p:nvSpPr>
          <p:cNvPr id="764" name="Google Shape;764;p10"/>
          <p:cNvSpPr txBox="1">
            <a:spLocks noGrp="1"/>
          </p:cNvSpPr>
          <p:nvPr>
            <p:ph type="body" idx="1"/>
          </p:nvPr>
        </p:nvSpPr>
        <p:spPr>
          <a:xfrm>
            <a:off x="6457950" y="4960138"/>
            <a:ext cx="2400300" cy="146304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0"/>
              </a:spcBef>
              <a:spcAft>
                <a:spcPts val="0"/>
              </a:spcAft>
              <a:buSzPts val="1600"/>
              <a:buNone/>
              <a:defRPr sz="1600">
                <a:solidFill>
                  <a:srgbClr val="0C0C0C"/>
                </a:solidFill>
              </a:defRPr>
            </a:lvl1pPr>
            <a:lvl2pPr marL="914400" lvl="1" indent="-228600" algn="l">
              <a:lnSpc>
                <a:spcPct val="90000"/>
              </a:lnSpc>
              <a:spcBef>
                <a:spcPts val="200"/>
              </a:spcBef>
              <a:spcAft>
                <a:spcPts val="0"/>
              </a:spcAft>
              <a:buSzPts val="1050"/>
              <a:buNone/>
              <a:defRPr sz="1050"/>
            </a:lvl2pPr>
            <a:lvl3pPr marL="1371600" lvl="2" indent="-228600" algn="l">
              <a:lnSpc>
                <a:spcPct val="90000"/>
              </a:lnSpc>
              <a:spcBef>
                <a:spcPts val="400"/>
              </a:spcBef>
              <a:spcAft>
                <a:spcPts val="0"/>
              </a:spcAft>
              <a:buSzPts val="900"/>
              <a:buNone/>
              <a:defRPr sz="900"/>
            </a:lvl3pPr>
            <a:lvl4pPr marL="1828800" lvl="3" indent="-228600" algn="l">
              <a:lnSpc>
                <a:spcPct val="90000"/>
              </a:lnSpc>
              <a:spcBef>
                <a:spcPts val="400"/>
              </a:spcBef>
              <a:spcAft>
                <a:spcPts val="0"/>
              </a:spcAft>
              <a:buSzPts val="750"/>
              <a:buNone/>
              <a:defRPr sz="750"/>
            </a:lvl4pPr>
            <a:lvl5pPr marL="2286000" lvl="4" indent="-228600" algn="l">
              <a:lnSpc>
                <a:spcPct val="90000"/>
              </a:lnSpc>
              <a:spcBef>
                <a:spcPts val="400"/>
              </a:spcBef>
              <a:spcAft>
                <a:spcPts val="0"/>
              </a:spcAft>
              <a:buSzPts val="750"/>
              <a:buNone/>
              <a:defRPr sz="750"/>
            </a:lvl5pPr>
            <a:lvl6pPr marL="2743200" lvl="5" indent="-228600" algn="l">
              <a:lnSpc>
                <a:spcPct val="90000"/>
              </a:lnSpc>
              <a:spcBef>
                <a:spcPts val="400"/>
              </a:spcBef>
              <a:spcAft>
                <a:spcPts val="0"/>
              </a:spcAft>
              <a:buSzPts val="750"/>
              <a:buNone/>
              <a:defRPr sz="750"/>
            </a:lvl6pPr>
            <a:lvl7pPr marL="3200400" lvl="6" indent="-228600" algn="l">
              <a:lnSpc>
                <a:spcPct val="90000"/>
              </a:lnSpc>
              <a:spcBef>
                <a:spcPts val="400"/>
              </a:spcBef>
              <a:spcAft>
                <a:spcPts val="0"/>
              </a:spcAft>
              <a:buSzPts val="750"/>
              <a:buNone/>
              <a:defRPr sz="750"/>
            </a:lvl7pPr>
            <a:lvl8pPr marL="3657600" lvl="7" indent="-228600" algn="l">
              <a:lnSpc>
                <a:spcPct val="90000"/>
              </a:lnSpc>
              <a:spcBef>
                <a:spcPts val="400"/>
              </a:spcBef>
              <a:spcAft>
                <a:spcPts val="0"/>
              </a:spcAft>
              <a:buSzPts val="750"/>
              <a:buNone/>
              <a:defRPr sz="750"/>
            </a:lvl8pPr>
            <a:lvl9pPr marL="4114800" lvl="8" indent="-228600" algn="l">
              <a:lnSpc>
                <a:spcPct val="90000"/>
              </a:lnSpc>
              <a:spcBef>
                <a:spcPts val="400"/>
              </a:spcBef>
              <a:spcAft>
                <a:spcPts val="400"/>
              </a:spcAft>
              <a:buSzPts val="750"/>
              <a:buNone/>
              <a:defRPr sz="750"/>
            </a:lvl9pPr>
          </a:lstStyle>
          <a:p>
            <a:endParaRPr/>
          </a:p>
        </p:txBody>
      </p:sp>
      <p:sp>
        <p:nvSpPr>
          <p:cNvPr id="765" name="Google Shape;765;p10"/>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6" name="Google Shape;766;p10"/>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7" name="Google Shape;767;p10"/>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AU"/>
              <a:t>‹#›</a:t>
            </a:fld>
            <a:endParaRPr/>
          </a:p>
        </p:txBody>
      </p:sp>
      <p:cxnSp>
        <p:nvCxnSpPr>
          <p:cNvPr id="768" name="Google Shape;768;p10"/>
          <p:cNvCxnSpPr/>
          <p:nvPr/>
        </p:nvCxnSpPr>
        <p:spPr>
          <a:xfrm rot="10800000">
            <a:off x="6290132" y="5264106"/>
            <a:ext cx="0" cy="914400"/>
          </a:xfrm>
          <a:prstGeom prst="straightConnector1">
            <a:avLst/>
          </a:prstGeom>
          <a:noFill/>
          <a:ln w="19050" cap="flat" cmpd="sng">
            <a:solidFill>
              <a:schemeClr val="accent3"/>
            </a:solidFill>
            <a:prstDash val="solid"/>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lstStyle>
            <a:lvl1pPr marR="0" lvl="0" algn="l" rtl="0">
              <a:lnSpc>
                <a:spcPct val="80000"/>
              </a:lnSpc>
              <a:spcBef>
                <a:spcPts val="0"/>
              </a:spcBef>
              <a:spcAft>
                <a:spcPts val="0"/>
              </a:spcAft>
              <a:buClr>
                <a:srgbClr val="0C0C0C"/>
              </a:buClr>
              <a:buSzPts val="4400"/>
              <a:buFont typeface="Questrial"/>
              <a:buNone/>
              <a:defRPr sz="4400" b="0" i="0" u="none" strike="noStrike" cap="none">
                <a:solidFill>
                  <a:srgbClr val="0C0C0C"/>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lstStyle>
            <a:lvl1pPr marL="457200" marR="0" lvl="0" indent="-355600" algn="l" rtl="0">
              <a:lnSpc>
                <a:spcPct val="90000"/>
              </a:lnSpc>
              <a:spcBef>
                <a:spcPts val="1200"/>
              </a:spcBef>
              <a:spcAft>
                <a:spcPts val="0"/>
              </a:spcAft>
              <a:buClr>
                <a:schemeClr val="accent3"/>
              </a:buClr>
              <a:buSzPts val="2000"/>
              <a:buFont typeface="Questrial"/>
              <a:buChar char=" "/>
              <a:defRPr sz="2000" b="0" i="0" u="none" strike="noStrike" cap="none">
                <a:solidFill>
                  <a:schemeClr val="dk1"/>
                </a:solidFill>
                <a:latin typeface="Questrial"/>
                <a:ea typeface="Questrial"/>
                <a:cs typeface="Questrial"/>
                <a:sym typeface="Questrial"/>
              </a:defRPr>
            </a:lvl1pPr>
            <a:lvl2pPr marL="914400" marR="0" lvl="1" indent="-330200" algn="l" rtl="0">
              <a:lnSpc>
                <a:spcPct val="90000"/>
              </a:lnSpc>
              <a:spcBef>
                <a:spcPts val="200"/>
              </a:spcBef>
              <a:spcAft>
                <a:spcPts val="0"/>
              </a:spcAft>
              <a:buClr>
                <a:schemeClr val="accent3"/>
              </a:buClr>
              <a:buSzPts val="1600"/>
              <a:buFont typeface="Noto Sans Symbols"/>
              <a:buChar char="•"/>
              <a:defRPr sz="1600" b="0" i="0" u="none" strike="noStrike" cap="none">
                <a:solidFill>
                  <a:schemeClr val="dk1"/>
                </a:solidFill>
                <a:latin typeface="Questrial"/>
                <a:ea typeface="Questrial"/>
                <a:cs typeface="Questrial"/>
                <a:sym typeface="Questrial"/>
              </a:defRPr>
            </a:lvl2pPr>
            <a:lvl3pPr marL="1371600" marR="0" lvl="2"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dk1"/>
                </a:solidFill>
                <a:latin typeface="Questrial"/>
                <a:ea typeface="Questrial"/>
                <a:cs typeface="Questrial"/>
                <a:sym typeface="Questrial"/>
              </a:defRPr>
            </a:lvl3pPr>
            <a:lvl4pPr marL="1828800" marR="0" lvl="3"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dk1"/>
                </a:solidFill>
                <a:latin typeface="Questrial"/>
                <a:ea typeface="Questrial"/>
                <a:cs typeface="Questrial"/>
                <a:sym typeface="Questrial"/>
              </a:defRPr>
            </a:lvl4pPr>
            <a:lvl5pPr marL="2286000" marR="0" lvl="4"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dk1"/>
                </a:solidFill>
                <a:latin typeface="Questrial"/>
                <a:ea typeface="Questrial"/>
                <a:cs typeface="Questrial"/>
                <a:sym typeface="Questrial"/>
              </a:defRPr>
            </a:lvl5pPr>
            <a:lvl6pPr marL="2743200" marR="0" lvl="5"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dk1"/>
                </a:solidFill>
                <a:latin typeface="Questrial"/>
                <a:ea typeface="Questrial"/>
                <a:cs typeface="Questrial"/>
                <a:sym typeface="Questrial"/>
              </a:defRPr>
            </a:lvl6pPr>
            <a:lvl7pPr marL="3200400" marR="0" lvl="6"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dk1"/>
                </a:solidFill>
                <a:latin typeface="Questrial"/>
                <a:ea typeface="Questrial"/>
                <a:cs typeface="Questrial"/>
                <a:sym typeface="Questrial"/>
              </a:defRPr>
            </a:lvl7pPr>
            <a:lvl8pPr marL="3657600" marR="0" lvl="7"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dk1"/>
                </a:solidFill>
                <a:latin typeface="Questrial"/>
                <a:ea typeface="Questrial"/>
                <a:cs typeface="Questrial"/>
                <a:sym typeface="Questrial"/>
              </a:defRPr>
            </a:lvl8pPr>
            <a:lvl9pPr marL="4114800" marR="0" lvl="8" indent="-304800" algn="l" rtl="0">
              <a:lnSpc>
                <a:spcPct val="90000"/>
              </a:lnSpc>
              <a:spcBef>
                <a:spcPts val="400"/>
              </a:spcBef>
              <a:spcAft>
                <a:spcPts val="400"/>
              </a:spcAft>
              <a:buClr>
                <a:schemeClr val="accent3"/>
              </a:buClr>
              <a:buSzPts val="1200"/>
              <a:buFont typeface="Noto Sans Symbols"/>
              <a:buChar char="•"/>
              <a:defRPr sz="1200" b="0" i="0" u="none" strike="noStrike" cap="none">
                <a:solidFill>
                  <a:schemeClr val="dk1"/>
                </a:solidFill>
                <a:latin typeface="Questrial"/>
                <a:ea typeface="Questrial"/>
                <a:cs typeface="Questrial"/>
                <a:sym typeface="Questrial"/>
              </a:defRPr>
            </a:lvl9pPr>
          </a:lstStyle>
          <a:p>
            <a:endParaRPr/>
          </a:p>
        </p:txBody>
      </p:sp>
      <p:sp>
        <p:nvSpPr>
          <p:cNvPr id="12" name="Google Shape;12;p1"/>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0C0C0C"/>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3" name="Google Shape;13;p1"/>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0C0C0C"/>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4" name="Google Shape;14;p1"/>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Questrial"/>
                <a:ea typeface="Questrial"/>
                <a:cs typeface="Questrial"/>
                <a:sym typeface="Questrial"/>
              </a:defRPr>
            </a:lvl1pPr>
            <a:lvl2pPr marL="0" marR="0" lvl="1" indent="0" algn="l" rtl="0">
              <a:spcBef>
                <a:spcPts val="0"/>
              </a:spcBef>
              <a:buNone/>
              <a:defRPr sz="1000" b="0" i="0" u="none" strike="noStrike" cap="none">
                <a:solidFill>
                  <a:srgbClr val="0C0C0C"/>
                </a:solidFill>
                <a:latin typeface="Questrial"/>
                <a:ea typeface="Questrial"/>
                <a:cs typeface="Questrial"/>
                <a:sym typeface="Questrial"/>
              </a:defRPr>
            </a:lvl2pPr>
            <a:lvl3pPr marL="0" marR="0" lvl="2" indent="0" algn="l" rtl="0">
              <a:spcBef>
                <a:spcPts val="0"/>
              </a:spcBef>
              <a:buNone/>
              <a:defRPr sz="1000" b="0" i="0" u="none" strike="noStrike" cap="none">
                <a:solidFill>
                  <a:srgbClr val="0C0C0C"/>
                </a:solidFill>
                <a:latin typeface="Questrial"/>
                <a:ea typeface="Questrial"/>
                <a:cs typeface="Questrial"/>
                <a:sym typeface="Questrial"/>
              </a:defRPr>
            </a:lvl3pPr>
            <a:lvl4pPr marL="0" marR="0" lvl="3" indent="0" algn="l" rtl="0">
              <a:spcBef>
                <a:spcPts val="0"/>
              </a:spcBef>
              <a:buNone/>
              <a:defRPr sz="1000" b="0" i="0" u="none" strike="noStrike" cap="none">
                <a:solidFill>
                  <a:srgbClr val="0C0C0C"/>
                </a:solidFill>
                <a:latin typeface="Questrial"/>
                <a:ea typeface="Questrial"/>
                <a:cs typeface="Questrial"/>
                <a:sym typeface="Questrial"/>
              </a:defRPr>
            </a:lvl4pPr>
            <a:lvl5pPr marL="0" marR="0" lvl="4" indent="0" algn="l" rtl="0">
              <a:spcBef>
                <a:spcPts val="0"/>
              </a:spcBef>
              <a:buNone/>
              <a:defRPr sz="1000" b="0" i="0" u="none" strike="noStrike" cap="none">
                <a:solidFill>
                  <a:srgbClr val="0C0C0C"/>
                </a:solidFill>
                <a:latin typeface="Questrial"/>
                <a:ea typeface="Questrial"/>
                <a:cs typeface="Questrial"/>
                <a:sym typeface="Questrial"/>
              </a:defRPr>
            </a:lvl5pPr>
            <a:lvl6pPr marL="0" marR="0" lvl="5" indent="0" algn="l" rtl="0">
              <a:spcBef>
                <a:spcPts val="0"/>
              </a:spcBef>
              <a:buNone/>
              <a:defRPr sz="1000" b="0" i="0" u="none" strike="noStrike" cap="none">
                <a:solidFill>
                  <a:srgbClr val="0C0C0C"/>
                </a:solidFill>
                <a:latin typeface="Questrial"/>
                <a:ea typeface="Questrial"/>
                <a:cs typeface="Questrial"/>
                <a:sym typeface="Questrial"/>
              </a:defRPr>
            </a:lvl6pPr>
            <a:lvl7pPr marL="0" marR="0" lvl="6" indent="0" algn="l" rtl="0">
              <a:spcBef>
                <a:spcPts val="0"/>
              </a:spcBef>
              <a:buNone/>
              <a:defRPr sz="1000" b="0" i="0" u="none" strike="noStrike" cap="none">
                <a:solidFill>
                  <a:srgbClr val="0C0C0C"/>
                </a:solidFill>
                <a:latin typeface="Questrial"/>
                <a:ea typeface="Questrial"/>
                <a:cs typeface="Questrial"/>
                <a:sym typeface="Questrial"/>
              </a:defRPr>
            </a:lvl7pPr>
            <a:lvl8pPr marL="0" marR="0" lvl="7" indent="0" algn="l" rtl="0">
              <a:spcBef>
                <a:spcPts val="0"/>
              </a:spcBef>
              <a:buNone/>
              <a:defRPr sz="1000" b="0" i="0" u="none" strike="noStrike" cap="none">
                <a:solidFill>
                  <a:srgbClr val="0C0C0C"/>
                </a:solidFill>
                <a:latin typeface="Questrial"/>
                <a:ea typeface="Questrial"/>
                <a:cs typeface="Questrial"/>
                <a:sym typeface="Questrial"/>
              </a:defRPr>
            </a:lvl8pPr>
            <a:lvl9pPr marL="0" marR="0" lvl="8" indent="0" algn="l" rtl="0">
              <a:spcBef>
                <a:spcPts val="0"/>
              </a:spcBef>
              <a:buNone/>
              <a:defRPr sz="1000" b="0" i="0" u="none" strike="noStrike" cap="none">
                <a:solidFill>
                  <a:srgbClr val="0C0C0C"/>
                </a:solidFill>
                <a:latin typeface="Questrial"/>
                <a:ea typeface="Questrial"/>
                <a:cs typeface="Questrial"/>
                <a:sym typeface="Questrial"/>
              </a:defRPr>
            </a:lvl9pPr>
          </a:lstStyle>
          <a:p>
            <a:pPr marL="0" lvl="0" indent="0" algn="l" rtl="0">
              <a:spcBef>
                <a:spcPts val="0"/>
              </a:spcBef>
              <a:spcAft>
                <a:spcPts val="0"/>
              </a:spcAft>
              <a:buNone/>
            </a:pPr>
            <a:fld id="{00000000-1234-1234-1234-123412341234}" type="slidenum">
              <a:rPr lang="en-AU"/>
              <a:t>‹#›</a:t>
            </a:fld>
            <a:endParaRPr/>
          </a:p>
        </p:txBody>
      </p:sp>
      <p:cxnSp>
        <p:nvCxnSpPr>
          <p:cNvPr id="15" name="Google Shape;15;p1"/>
          <p:cNvCxnSpPr/>
          <p:nvPr/>
        </p:nvCxnSpPr>
        <p:spPr>
          <a:xfrm rot="10800000">
            <a:off x="571500" y="826324"/>
            <a:ext cx="0" cy="914400"/>
          </a:xfrm>
          <a:prstGeom prst="straightConnector1">
            <a:avLst/>
          </a:prstGeom>
          <a:noFill/>
          <a:ln w="19050" cap="flat" cmpd="sng">
            <a:solidFill>
              <a:schemeClr val="accent3"/>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82"/>
        <p:cNvGrpSpPr/>
        <p:nvPr/>
      </p:nvGrpSpPr>
      <p:grpSpPr>
        <a:xfrm>
          <a:off x="0" y="0"/>
          <a:ext cx="0" cy="0"/>
          <a:chOff x="0" y="0"/>
          <a:chExt cx="0" cy="0"/>
        </a:xfrm>
      </p:grpSpPr>
      <p:sp>
        <p:nvSpPr>
          <p:cNvPr id="783" name="Google Shape;783;p13"/>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lstStyle>
            <a:lvl1pPr marR="0" lvl="0" algn="l" rtl="0">
              <a:lnSpc>
                <a:spcPct val="80000"/>
              </a:lnSpc>
              <a:spcBef>
                <a:spcPts val="0"/>
              </a:spcBef>
              <a:spcAft>
                <a:spcPts val="0"/>
              </a:spcAft>
              <a:buClr>
                <a:srgbClr val="FEFEFE"/>
              </a:buClr>
              <a:buSzPts val="4400"/>
              <a:buFont typeface="Questrial"/>
              <a:buNone/>
              <a:defRPr sz="4400" b="0" i="0" u="none" strike="noStrike" cap="none">
                <a:solidFill>
                  <a:srgbClr val="FEFEFE"/>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4" name="Google Shape;784;p13"/>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lstStyle>
            <a:lvl1pPr marL="457200" marR="0" lvl="0" indent="-355600" algn="l" rtl="0">
              <a:lnSpc>
                <a:spcPct val="90000"/>
              </a:lnSpc>
              <a:spcBef>
                <a:spcPts val="1200"/>
              </a:spcBef>
              <a:spcAft>
                <a:spcPts val="0"/>
              </a:spcAft>
              <a:buClr>
                <a:schemeClr val="accent3"/>
              </a:buClr>
              <a:buSzPts val="2000"/>
              <a:buFont typeface="Questrial"/>
              <a:buChar char=" "/>
              <a:defRPr sz="2000" b="0" i="0" u="none" strike="noStrike" cap="none">
                <a:solidFill>
                  <a:schemeClr val="lt1"/>
                </a:solidFill>
                <a:latin typeface="Questrial"/>
                <a:ea typeface="Questrial"/>
                <a:cs typeface="Questrial"/>
                <a:sym typeface="Questrial"/>
              </a:defRPr>
            </a:lvl1pPr>
            <a:lvl2pPr marL="914400" marR="0" lvl="1" indent="-330200" algn="l" rtl="0">
              <a:lnSpc>
                <a:spcPct val="90000"/>
              </a:lnSpc>
              <a:spcBef>
                <a:spcPts val="200"/>
              </a:spcBef>
              <a:spcAft>
                <a:spcPts val="0"/>
              </a:spcAft>
              <a:buClr>
                <a:schemeClr val="accent3"/>
              </a:buClr>
              <a:buSzPts val="1600"/>
              <a:buFont typeface="Noto Sans Symbols"/>
              <a:buChar char="•"/>
              <a:defRPr sz="1600" b="0" i="0" u="none" strike="noStrike" cap="none">
                <a:solidFill>
                  <a:schemeClr val="lt1"/>
                </a:solidFill>
                <a:latin typeface="Questrial"/>
                <a:ea typeface="Questrial"/>
                <a:cs typeface="Questrial"/>
                <a:sym typeface="Questrial"/>
              </a:defRPr>
            </a:lvl2pPr>
            <a:lvl3pPr marL="1371600" marR="0" lvl="2"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lt1"/>
                </a:solidFill>
                <a:latin typeface="Questrial"/>
                <a:ea typeface="Questrial"/>
                <a:cs typeface="Questrial"/>
                <a:sym typeface="Questrial"/>
              </a:defRPr>
            </a:lvl3pPr>
            <a:lvl4pPr marL="1828800" marR="0" lvl="3"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lt1"/>
                </a:solidFill>
                <a:latin typeface="Questrial"/>
                <a:ea typeface="Questrial"/>
                <a:cs typeface="Questrial"/>
                <a:sym typeface="Questrial"/>
              </a:defRPr>
            </a:lvl4pPr>
            <a:lvl5pPr marL="2286000" marR="0" lvl="4"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lt1"/>
                </a:solidFill>
                <a:latin typeface="Questrial"/>
                <a:ea typeface="Questrial"/>
                <a:cs typeface="Questrial"/>
                <a:sym typeface="Questrial"/>
              </a:defRPr>
            </a:lvl5pPr>
            <a:lvl6pPr marL="2743200" marR="0" lvl="5"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lt1"/>
                </a:solidFill>
                <a:latin typeface="Questrial"/>
                <a:ea typeface="Questrial"/>
                <a:cs typeface="Questrial"/>
                <a:sym typeface="Questrial"/>
              </a:defRPr>
            </a:lvl6pPr>
            <a:lvl7pPr marL="3200400" marR="0" lvl="6"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lt1"/>
                </a:solidFill>
                <a:latin typeface="Questrial"/>
                <a:ea typeface="Questrial"/>
                <a:cs typeface="Questrial"/>
                <a:sym typeface="Questrial"/>
              </a:defRPr>
            </a:lvl7pPr>
            <a:lvl8pPr marL="3657600" marR="0" lvl="7" indent="-304800" algn="l" rtl="0">
              <a:lnSpc>
                <a:spcPct val="90000"/>
              </a:lnSpc>
              <a:spcBef>
                <a:spcPts val="400"/>
              </a:spcBef>
              <a:spcAft>
                <a:spcPts val="0"/>
              </a:spcAft>
              <a:buClr>
                <a:schemeClr val="accent3"/>
              </a:buClr>
              <a:buSzPts val="1200"/>
              <a:buFont typeface="Noto Sans Symbols"/>
              <a:buChar char="•"/>
              <a:defRPr sz="1200" b="0" i="0" u="none" strike="noStrike" cap="none">
                <a:solidFill>
                  <a:schemeClr val="lt1"/>
                </a:solidFill>
                <a:latin typeface="Questrial"/>
                <a:ea typeface="Questrial"/>
                <a:cs typeface="Questrial"/>
                <a:sym typeface="Questrial"/>
              </a:defRPr>
            </a:lvl8pPr>
            <a:lvl9pPr marL="4114800" marR="0" lvl="8" indent="-304800" algn="l" rtl="0">
              <a:lnSpc>
                <a:spcPct val="90000"/>
              </a:lnSpc>
              <a:spcBef>
                <a:spcPts val="400"/>
              </a:spcBef>
              <a:spcAft>
                <a:spcPts val="400"/>
              </a:spcAft>
              <a:buClr>
                <a:schemeClr val="accent3"/>
              </a:buClr>
              <a:buSzPts val="1200"/>
              <a:buFont typeface="Noto Sans Symbols"/>
              <a:buChar char="•"/>
              <a:defRPr sz="1200" b="0" i="0" u="none" strike="noStrike" cap="none">
                <a:solidFill>
                  <a:schemeClr val="lt1"/>
                </a:solidFill>
                <a:latin typeface="Questrial"/>
                <a:ea typeface="Questrial"/>
                <a:cs typeface="Questrial"/>
                <a:sym typeface="Questrial"/>
              </a:defRPr>
            </a:lvl9pPr>
          </a:lstStyle>
          <a:p>
            <a:endParaRPr/>
          </a:p>
        </p:txBody>
      </p:sp>
      <p:sp>
        <p:nvSpPr>
          <p:cNvPr id="785" name="Google Shape;785;p13"/>
          <p:cNvSpPr txBox="1">
            <a:spLocks noGrp="1"/>
          </p:cNvSpPr>
          <p:nvPr>
            <p:ph type="dt" idx="10"/>
          </p:nvPr>
        </p:nvSpPr>
        <p:spPr>
          <a:xfrm>
            <a:off x="768096" y="6470704"/>
            <a:ext cx="1615607" cy="27432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b="0" i="0" u="none" strike="noStrike" cap="none">
                <a:solidFill>
                  <a:srgbClr val="FEFEFE"/>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786" name="Google Shape;786;p13"/>
          <p:cNvSpPr txBox="1">
            <a:spLocks noGrp="1"/>
          </p:cNvSpPr>
          <p:nvPr>
            <p:ph type="ftr" idx="11"/>
          </p:nvPr>
        </p:nvSpPr>
        <p:spPr>
          <a:xfrm>
            <a:off x="3632199" y="6470704"/>
            <a:ext cx="4426094" cy="27432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b="0" i="0" u="none" strike="noStrike" cap="none">
                <a:solidFill>
                  <a:srgbClr val="FEFEFE"/>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lt1"/>
                </a:solidFill>
                <a:latin typeface="Questrial"/>
                <a:ea typeface="Questrial"/>
                <a:cs typeface="Questrial"/>
                <a:sym typeface="Questrial"/>
              </a:defRPr>
            </a:lvl9pPr>
          </a:lstStyle>
          <a:p>
            <a:endParaRPr/>
          </a:p>
        </p:txBody>
      </p:sp>
      <p:sp>
        <p:nvSpPr>
          <p:cNvPr id="787" name="Google Shape;787;p13"/>
          <p:cNvSpPr txBox="1">
            <a:spLocks noGrp="1"/>
          </p:cNvSpPr>
          <p:nvPr>
            <p:ph type="sldNum" idx="12"/>
          </p:nvPr>
        </p:nvSpPr>
        <p:spPr>
          <a:xfrm>
            <a:off x="8128000" y="6470704"/>
            <a:ext cx="730250"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FEFEFE"/>
                </a:solidFill>
                <a:latin typeface="Questrial"/>
                <a:ea typeface="Questrial"/>
                <a:cs typeface="Questrial"/>
                <a:sym typeface="Questrial"/>
              </a:defRPr>
            </a:lvl1pPr>
            <a:lvl2pPr marL="0" marR="0" lvl="1" indent="0" algn="l" rtl="0">
              <a:spcBef>
                <a:spcPts val="0"/>
              </a:spcBef>
              <a:buNone/>
              <a:defRPr sz="1000" b="0" i="0" u="none" strike="noStrike" cap="none">
                <a:solidFill>
                  <a:srgbClr val="FEFEFE"/>
                </a:solidFill>
                <a:latin typeface="Questrial"/>
                <a:ea typeface="Questrial"/>
                <a:cs typeface="Questrial"/>
                <a:sym typeface="Questrial"/>
              </a:defRPr>
            </a:lvl2pPr>
            <a:lvl3pPr marL="0" marR="0" lvl="2" indent="0" algn="l" rtl="0">
              <a:spcBef>
                <a:spcPts val="0"/>
              </a:spcBef>
              <a:buNone/>
              <a:defRPr sz="1000" b="0" i="0" u="none" strike="noStrike" cap="none">
                <a:solidFill>
                  <a:srgbClr val="FEFEFE"/>
                </a:solidFill>
                <a:latin typeface="Questrial"/>
                <a:ea typeface="Questrial"/>
                <a:cs typeface="Questrial"/>
                <a:sym typeface="Questrial"/>
              </a:defRPr>
            </a:lvl3pPr>
            <a:lvl4pPr marL="0" marR="0" lvl="3" indent="0" algn="l" rtl="0">
              <a:spcBef>
                <a:spcPts val="0"/>
              </a:spcBef>
              <a:buNone/>
              <a:defRPr sz="1000" b="0" i="0" u="none" strike="noStrike" cap="none">
                <a:solidFill>
                  <a:srgbClr val="FEFEFE"/>
                </a:solidFill>
                <a:latin typeface="Questrial"/>
                <a:ea typeface="Questrial"/>
                <a:cs typeface="Questrial"/>
                <a:sym typeface="Questrial"/>
              </a:defRPr>
            </a:lvl4pPr>
            <a:lvl5pPr marL="0" marR="0" lvl="4" indent="0" algn="l" rtl="0">
              <a:spcBef>
                <a:spcPts val="0"/>
              </a:spcBef>
              <a:buNone/>
              <a:defRPr sz="1000" b="0" i="0" u="none" strike="noStrike" cap="none">
                <a:solidFill>
                  <a:srgbClr val="FEFEFE"/>
                </a:solidFill>
                <a:latin typeface="Questrial"/>
                <a:ea typeface="Questrial"/>
                <a:cs typeface="Questrial"/>
                <a:sym typeface="Questrial"/>
              </a:defRPr>
            </a:lvl5pPr>
            <a:lvl6pPr marL="0" marR="0" lvl="5" indent="0" algn="l" rtl="0">
              <a:spcBef>
                <a:spcPts val="0"/>
              </a:spcBef>
              <a:buNone/>
              <a:defRPr sz="1000" b="0" i="0" u="none" strike="noStrike" cap="none">
                <a:solidFill>
                  <a:srgbClr val="FEFEFE"/>
                </a:solidFill>
                <a:latin typeface="Questrial"/>
                <a:ea typeface="Questrial"/>
                <a:cs typeface="Questrial"/>
                <a:sym typeface="Questrial"/>
              </a:defRPr>
            </a:lvl6pPr>
            <a:lvl7pPr marL="0" marR="0" lvl="6" indent="0" algn="l" rtl="0">
              <a:spcBef>
                <a:spcPts val="0"/>
              </a:spcBef>
              <a:buNone/>
              <a:defRPr sz="1000" b="0" i="0" u="none" strike="noStrike" cap="none">
                <a:solidFill>
                  <a:srgbClr val="FEFEFE"/>
                </a:solidFill>
                <a:latin typeface="Questrial"/>
                <a:ea typeface="Questrial"/>
                <a:cs typeface="Questrial"/>
                <a:sym typeface="Questrial"/>
              </a:defRPr>
            </a:lvl7pPr>
            <a:lvl8pPr marL="0" marR="0" lvl="7" indent="0" algn="l" rtl="0">
              <a:spcBef>
                <a:spcPts val="0"/>
              </a:spcBef>
              <a:buNone/>
              <a:defRPr sz="1000" b="0" i="0" u="none" strike="noStrike" cap="none">
                <a:solidFill>
                  <a:srgbClr val="FEFEFE"/>
                </a:solidFill>
                <a:latin typeface="Questrial"/>
                <a:ea typeface="Questrial"/>
                <a:cs typeface="Questrial"/>
                <a:sym typeface="Questrial"/>
              </a:defRPr>
            </a:lvl8pPr>
            <a:lvl9pPr marL="0" marR="0" lvl="8" indent="0" algn="l" rtl="0">
              <a:spcBef>
                <a:spcPts val="0"/>
              </a:spcBef>
              <a:buNone/>
              <a:defRPr sz="1000" b="0" i="0" u="none" strike="noStrike" cap="none">
                <a:solidFill>
                  <a:srgbClr val="FEFEFE"/>
                </a:solidFill>
                <a:latin typeface="Questrial"/>
                <a:ea typeface="Questrial"/>
                <a:cs typeface="Questrial"/>
                <a:sym typeface="Questrial"/>
              </a:defRPr>
            </a:lvl9pPr>
          </a:lstStyle>
          <a:p>
            <a:pPr marL="0" lvl="0" indent="0" algn="l" rtl="0">
              <a:spcBef>
                <a:spcPts val="0"/>
              </a:spcBef>
              <a:spcAft>
                <a:spcPts val="0"/>
              </a:spcAft>
              <a:buNone/>
            </a:pPr>
            <a:fld id="{00000000-1234-1234-1234-123412341234}" type="slidenum">
              <a:rPr lang="en-AU"/>
              <a:t>‹#›</a:t>
            </a:fld>
            <a:endParaRPr/>
          </a:p>
        </p:txBody>
      </p:sp>
      <p:cxnSp>
        <p:nvCxnSpPr>
          <p:cNvPr id="788" name="Google Shape;788;p13"/>
          <p:cNvCxnSpPr/>
          <p:nvPr/>
        </p:nvCxnSpPr>
        <p:spPr>
          <a:xfrm rot="10800000">
            <a:off x="571500" y="826324"/>
            <a:ext cx="0" cy="914400"/>
          </a:xfrm>
          <a:prstGeom prst="straightConnector1">
            <a:avLst/>
          </a:prstGeom>
          <a:noFill/>
          <a:ln w="19050" cap="flat" cmpd="sng">
            <a:solidFill>
              <a:schemeClr val="accent3"/>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hyperlink" Target="https://undsci.berkeley.edu/glossary/glossary_popup.php?word=experiment" TargetMode="External"/><Relationship Id="rId3" Type="http://schemas.openxmlformats.org/officeDocument/2006/relationships/image" Target="../media/image12.png"/><Relationship Id="rId7" Type="http://schemas.openxmlformats.org/officeDocument/2006/relationships/hyperlink" Target="https://undsci.berkeley.edu/glossary/glossary_popup.php?word=natural+world"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undsci.berkeley.edu/glossary/glossary_popup.php?word=evidence" TargetMode="External"/><Relationship Id="rId5" Type="http://schemas.openxmlformats.org/officeDocument/2006/relationships/hyperlink" Target="https://undsci.berkeley.edu/glossary/glossary_popup.php?word=test" TargetMode="External"/><Relationship Id="rId4" Type="http://schemas.openxmlformats.org/officeDocument/2006/relationships/hyperlink" Target="https://undsci.berkeley.edu/article/coreofscience_01" TargetMode="External"/><Relationship Id="rId9" Type="http://schemas.openxmlformats.org/officeDocument/2006/relationships/hyperlink" Target="https://undsci.berkeley.edu/glossary/glossary_popup.php?word=hypothesi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undsci.berkeley.edu/glossary/glossary_popup.php?word=observe" TargetMode="External"/><Relationship Id="rId5" Type="http://schemas.openxmlformats.org/officeDocument/2006/relationships/hyperlink" Target="https://undsci.berkeley.edu/glossary/glossary_popup.php?word=technology" TargetMode="External"/><Relationship Id="rId4" Type="http://schemas.openxmlformats.org/officeDocument/2006/relationships/hyperlink" Target="https://undsci.berkeley.edu/article/_0_0/howscienceworks_03"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undsci.berkeley.edu/article/_0_0/howscienceworks_0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undsci.berkeley.edu/article/_0_0/howscienceworks_03"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www.calacademy.org/explore-science/how-science-works" TargetMode="External"/><Relationship Id="rId4" Type="http://schemas.openxmlformats.org/officeDocument/2006/relationships/hyperlink" Target="https://undsci.berkeley.edu/article/_0_0/howscienceworks_02"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discovermagazine.com/2010/mar/07-dr-drank-broth-gave-ulcer-solved-medical-mystery"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www.businessinsider.com.au/how-the-microwave-oven-was-invented-by-accident-2015-4?r=US&amp;IR=T" TargetMode="External"/><Relationship Id="rId4" Type="http://schemas.openxmlformats.org/officeDocument/2006/relationships/hyperlink" Target="https://www.youtube.com/watch?v=2KZb2_vcNTg&amp;ab_channel=Veritasiu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HP6Zf1ff7Sw"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2KZb2_vcNTg&amp;ab_channel=Veritasium"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N6fjyfT-N5A"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GH5W6xEeY5U"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discovermagazine.com/2010/mar/07-dr-drank-broth-gave-ulcer-solved-medical-mystery"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hyperlink" Target="https://www.abc.net.au/news/2017-04-04/researchers-who-discovered-heliobacter-learn-more-about-bacteria/8415686"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businessinsider.com.au/how-the-microwave-oven-was-invented-by-accident-2015-4?r=US&amp;IR=T" TargetMode="External"/><Relationship Id="rId5" Type="http://schemas.openxmlformats.org/officeDocument/2006/relationships/hyperlink" Target="https://www.youtube.com/watch?v=2KZb2_vcNTg&amp;ab_channel=Veritasium" TargetMode="External"/><Relationship Id="rId4" Type="http://schemas.openxmlformats.org/officeDocument/2006/relationships/hyperlink" Target="http://discovermagazine.com/2010/mar/07-dr-drank-broth-gave-ulcer-solved-medical-mystery"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Mw30CgaXiQw"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www.khanacademy.org/partner-content/big-history-project/solar-system-and-earth/knowing-solar-system-earth/a/eratosthenes-of-cyren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8-Vv-fAsuaY"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micro.magnet.fsu.edu/optics/timeline/people/doppler.html"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kdiHmSWI2Ks"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acs.org/content/acs/en/education/whatischemistry/landmarks/josephpriestleyoxygen.html"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discovermagazine.com/2010/mar/07-dr-drank-broth-gave-ulcer-solved-medical-mystery"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hyperlink" Target="https://www.businessinsider.com.au/how-the-microwave-oven-was-invented-by-accident-2015-4?r=US&amp;IR=T" TargetMode="External"/><Relationship Id="rId4" Type="http://schemas.openxmlformats.org/officeDocument/2006/relationships/hyperlink" Target="https://www.youtube.com/watch?v=2KZb2_vcNTg&amp;ab_channel=Veritasiu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www.mysteryofmatter.net/Priestley.html" TargetMode="External"/><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undsci.berkeley.edu/article/_0_0/howscienceworks_03"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s://www.ted.com/talks/steven_johnson_where_good_ideas_come_from#t-277995"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hyperlink" Target="https://www.waikato.ac.nz/library/study/guides/write-scientific-reports"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hyperlink" Target="https://www.waikato.ac.nz/library/study/guides/write-scientific-reports#materials" TargetMode="External"/><Relationship Id="rId3" Type="http://schemas.openxmlformats.org/officeDocument/2006/relationships/hyperlink" Target="https://www.waikato.ac.nz/library/study/guides/write-scientific-reports" TargetMode="External"/><Relationship Id="rId7" Type="http://schemas.openxmlformats.org/officeDocument/2006/relationships/hyperlink" Target="https://www.waikato.ac.nz/library/study/guides/write-scientific-reports#intro" TargetMode="External"/><Relationship Id="rId12" Type="http://schemas.openxmlformats.org/officeDocument/2006/relationships/hyperlink" Target="https://www.waikato.ac.nz/library/study/guides/write-scientific-reports#ref"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hyperlink" Target="https://www.waikato.ac.nz/library/study/guides/write-scientific-reports#abstract" TargetMode="External"/><Relationship Id="rId11" Type="http://schemas.openxmlformats.org/officeDocument/2006/relationships/hyperlink" Target="https://www.waikato.ac.nz/library/study/guides/write-scientific-reports#conclusion" TargetMode="External"/><Relationship Id="rId5" Type="http://schemas.openxmlformats.org/officeDocument/2006/relationships/hyperlink" Target="https://www.waikato.ac.nz/library/study/guides/write-scientific-reports#contents" TargetMode="External"/><Relationship Id="rId10" Type="http://schemas.openxmlformats.org/officeDocument/2006/relationships/hyperlink" Target="https://www.waikato.ac.nz/library/study/guides/write-scientific-reports#discussion" TargetMode="External"/><Relationship Id="rId4" Type="http://schemas.openxmlformats.org/officeDocument/2006/relationships/hyperlink" Target="https://www.waikato.ac.nz/library/study/guides/write-scientific-reports#title" TargetMode="External"/><Relationship Id="rId9" Type="http://schemas.openxmlformats.org/officeDocument/2006/relationships/hyperlink" Target="https://www.waikato.ac.nz/library/study/guides/write-scientific-reports#results"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investigatingsciencehsc.com/research-and-writing-in-science/" TargetMode="External"/><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hyperlink" Target="https://cosmosmagazine.com/technology/checking-the-source-how-to-read-a-scientific-paper"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hyperlink" Target="https://www.deakin.edu.au/__data/assets/pdf_file/0018/1003491/Science_Guide-to-Writing-Lab-and-Field-Reports.pdf"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798"/>
        <p:cNvGrpSpPr/>
        <p:nvPr/>
      </p:nvGrpSpPr>
      <p:grpSpPr>
        <a:xfrm>
          <a:off x="0" y="0"/>
          <a:ext cx="0" cy="0"/>
          <a:chOff x="0" y="0"/>
          <a:chExt cx="0" cy="0"/>
        </a:xfrm>
      </p:grpSpPr>
      <p:sp>
        <p:nvSpPr>
          <p:cNvPr id="799" name="Google Shape;799;p15"/>
          <p:cNvSpPr txBox="1">
            <a:spLocks noGrp="1"/>
          </p:cNvSpPr>
          <p:nvPr>
            <p:ph type="title"/>
          </p:nvPr>
        </p:nvSpPr>
        <p:spPr>
          <a:xfrm>
            <a:off x="457200" y="4385066"/>
            <a:ext cx="8192729" cy="1317643"/>
          </a:xfrm>
          <a:prstGeom prst="rect">
            <a:avLst/>
          </a:prstGeom>
          <a:noFill/>
          <a:ln>
            <a:noFill/>
          </a:ln>
        </p:spPr>
        <p:txBody>
          <a:bodyPr spcFirstLastPara="1" wrap="square" lIns="91425" tIns="45700" rIns="91425" bIns="45700" anchor="b" anchorCtr="0">
            <a:noAutofit/>
          </a:bodyPr>
          <a:lstStyle/>
          <a:p>
            <a:pPr marL="0" lvl="0" indent="0" algn="l" rtl="0">
              <a:lnSpc>
                <a:spcPct val="80000"/>
              </a:lnSpc>
              <a:spcBef>
                <a:spcPts val="0"/>
              </a:spcBef>
              <a:spcAft>
                <a:spcPts val="0"/>
              </a:spcAft>
              <a:buClr>
                <a:srgbClr val="FFFFFF"/>
              </a:buClr>
              <a:buSzPts val="8800"/>
              <a:buFont typeface="Questrial"/>
              <a:buNone/>
            </a:pPr>
            <a:r>
              <a:rPr lang="en-AU" sz="8800">
                <a:solidFill>
                  <a:srgbClr val="FFFFFF"/>
                </a:solidFill>
                <a:latin typeface="Questrial"/>
                <a:ea typeface="Questrial"/>
                <a:cs typeface="Questrial"/>
                <a:sym typeface="Questrial"/>
              </a:rPr>
              <a:t>MODULE 5</a:t>
            </a:r>
            <a:endParaRPr/>
          </a:p>
        </p:txBody>
      </p:sp>
      <p:sp>
        <p:nvSpPr>
          <p:cNvPr id="800" name="Google Shape;800;p15"/>
          <p:cNvSpPr txBox="1">
            <a:spLocks noGrp="1"/>
          </p:cNvSpPr>
          <p:nvPr>
            <p:ph type="body" idx="1"/>
          </p:nvPr>
        </p:nvSpPr>
        <p:spPr>
          <a:xfrm>
            <a:off x="457200" y="5702709"/>
            <a:ext cx="8192728" cy="521109"/>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3200"/>
              <a:buNone/>
            </a:pPr>
            <a:r>
              <a:rPr lang="en-AU" sz="3200">
                <a:solidFill>
                  <a:schemeClr val="lt1"/>
                </a:solidFill>
                <a:latin typeface="Questrial"/>
                <a:ea typeface="Questrial"/>
                <a:cs typeface="Questrial"/>
                <a:sym typeface="Questrial"/>
              </a:rPr>
              <a:t>Scientific investigations </a:t>
            </a:r>
            <a:endParaRPr/>
          </a:p>
        </p:txBody>
      </p:sp>
      <p:pic>
        <p:nvPicPr>
          <p:cNvPr id="801" name="Google Shape;801;p15"/>
          <p:cNvPicPr preferRelativeResize="0"/>
          <p:nvPr/>
        </p:nvPicPr>
        <p:blipFill rotWithShape="1">
          <a:blip r:embed="rId3">
            <a:alphaModFix/>
          </a:blip>
          <a:srcRect t="8258" r="-2" b="19603"/>
          <a:stretch/>
        </p:blipFill>
        <p:spPr>
          <a:xfrm>
            <a:off x="476592" y="640080"/>
            <a:ext cx="8187348" cy="36027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24"/>
          <p:cNvSpPr txBox="1">
            <a:spLocks noGrp="1"/>
          </p:cNvSpPr>
          <p:nvPr>
            <p:ph type="title"/>
          </p:nvPr>
        </p:nvSpPr>
        <p:spPr>
          <a:xfrm>
            <a:off x="768096" y="585216"/>
            <a:ext cx="7290054" cy="660878"/>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CORRECTING SOME MISCONCEPTIONS</a:t>
            </a:r>
            <a:endParaRPr/>
          </a:p>
        </p:txBody>
      </p:sp>
      <p:sp>
        <p:nvSpPr>
          <p:cNvPr id="866" name="Google Shape;866;p24"/>
          <p:cNvSpPr txBox="1">
            <a:spLocks noGrp="1"/>
          </p:cNvSpPr>
          <p:nvPr>
            <p:ph type="body" idx="1"/>
          </p:nvPr>
        </p:nvSpPr>
        <p:spPr>
          <a:xfrm>
            <a:off x="768096" y="1913966"/>
            <a:ext cx="7290054" cy="4139901"/>
          </a:xfrm>
          <a:prstGeom prst="rect">
            <a:avLst/>
          </a:prstGeom>
          <a:noFill/>
          <a:ln>
            <a:noFill/>
          </a:ln>
        </p:spPr>
        <p:txBody>
          <a:bodyPr spcFirstLastPara="1" wrap="square" lIns="45700" tIns="45700" rIns="45700" bIns="45700" anchor="t" anchorCtr="0">
            <a:noAutofit/>
          </a:bodyPr>
          <a:lstStyle/>
          <a:p>
            <a:pPr marL="91440" lvl="0" indent="-117475" algn="l" rtl="0">
              <a:lnSpc>
                <a:spcPct val="70000"/>
              </a:lnSpc>
              <a:spcBef>
                <a:spcPts val="0"/>
              </a:spcBef>
              <a:spcAft>
                <a:spcPts val="0"/>
              </a:spcAft>
              <a:buSzPts val="1850"/>
              <a:buChar char=" "/>
            </a:pPr>
            <a:r>
              <a:rPr lang="en-AU" sz="1850" b="1" dirty="0"/>
              <a:t>1. The simplified, linear scientific method implies that</a:t>
            </a:r>
            <a:r>
              <a:rPr lang="en-AU" sz="1850" dirty="0"/>
              <a:t> scientific studies follow an unvarying, linear recipe.  </a:t>
            </a:r>
            <a:endParaRPr dirty="0"/>
          </a:p>
          <a:p>
            <a:pPr marL="91440" lvl="0" indent="-117475" algn="l" rtl="0">
              <a:lnSpc>
                <a:spcPct val="70000"/>
              </a:lnSpc>
              <a:spcBef>
                <a:spcPts val="1400"/>
              </a:spcBef>
              <a:spcAft>
                <a:spcPts val="0"/>
              </a:spcAft>
              <a:buSzPts val="1850"/>
              <a:buChar char=" "/>
            </a:pPr>
            <a:r>
              <a:rPr lang="en-AU" sz="1850" b="1" dirty="0"/>
              <a:t>But in reality</a:t>
            </a:r>
            <a:r>
              <a:rPr lang="en-AU" sz="1850" dirty="0"/>
              <a:t>, in their work, scientists engage in many different activities in many different sequences. Scientific investigations often involve repeating the same steps many times to account for new information and ideas.</a:t>
            </a:r>
            <a:endParaRPr dirty="0"/>
          </a:p>
          <a:p>
            <a:pPr marL="91440" lvl="0" indent="-117475" algn="l" rtl="0">
              <a:lnSpc>
                <a:spcPct val="70000"/>
              </a:lnSpc>
              <a:spcBef>
                <a:spcPts val="1400"/>
              </a:spcBef>
              <a:spcAft>
                <a:spcPts val="0"/>
              </a:spcAft>
              <a:buSzPts val="1850"/>
              <a:buChar char=" "/>
            </a:pPr>
            <a:br>
              <a:rPr lang="en-AU" sz="1850" dirty="0"/>
            </a:br>
            <a:r>
              <a:rPr lang="en-AU" sz="1850" dirty="0"/>
              <a:t>2. </a:t>
            </a:r>
            <a:r>
              <a:rPr lang="en-AU" sz="1850" b="1" dirty="0"/>
              <a:t>The simplified, linear scientific method implies that</a:t>
            </a:r>
            <a:r>
              <a:rPr lang="en-AU" sz="1850" dirty="0"/>
              <a:t> science is done by individual scientists working through these steps in isolation.  </a:t>
            </a:r>
            <a:endParaRPr dirty="0"/>
          </a:p>
          <a:p>
            <a:pPr marL="91440" lvl="0" indent="-117475" algn="l" rtl="0">
              <a:lnSpc>
                <a:spcPct val="70000"/>
              </a:lnSpc>
              <a:spcBef>
                <a:spcPts val="1400"/>
              </a:spcBef>
              <a:spcAft>
                <a:spcPts val="0"/>
              </a:spcAft>
              <a:buSzPts val="1850"/>
              <a:buChar char=" "/>
            </a:pPr>
            <a:r>
              <a:rPr lang="en-AU" sz="1850" b="1" dirty="0"/>
              <a:t>But in reality</a:t>
            </a:r>
            <a:r>
              <a:rPr lang="en-AU" sz="1850" dirty="0"/>
              <a:t>, science depends on interactions within the scientific community. Different parts of the process of science may be carried out by different people at different times.</a:t>
            </a:r>
            <a:endParaRPr dirty="0"/>
          </a:p>
          <a:p>
            <a:pPr marL="91440" lvl="0" indent="-117475" algn="l" rtl="0">
              <a:lnSpc>
                <a:spcPct val="70000"/>
              </a:lnSpc>
              <a:spcBef>
                <a:spcPts val="1400"/>
              </a:spcBef>
              <a:spcAft>
                <a:spcPts val="0"/>
              </a:spcAft>
              <a:buSzPts val="1850"/>
              <a:buChar char=" "/>
            </a:pPr>
            <a:br>
              <a:rPr lang="en-AU" sz="1850" dirty="0"/>
            </a:br>
            <a:br>
              <a:rPr lang="en-AU" sz="1850" dirty="0"/>
            </a:br>
            <a:endParaRPr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2" name="Google Shape;872;p25"/>
          <p:cNvSpPr txBox="1">
            <a:spLocks noGrp="1"/>
          </p:cNvSpPr>
          <p:nvPr>
            <p:ph type="body" idx="1"/>
          </p:nvPr>
        </p:nvSpPr>
        <p:spPr>
          <a:xfrm>
            <a:off x="926973" y="488128"/>
            <a:ext cx="7290054" cy="3260643"/>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b="1" dirty="0"/>
              <a:t>3. The simplified, linear scientific method implies that</a:t>
            </a:r>
            <a:r>
              <a:rPr lang="en-AU" dirty="0"/>
              <a:t> science has little room for creativity.  </a:t>
            </a:r>
            <a:r>
              <a:rPr lang="en-AU" b="1" dirty="0"/>
              <a:t>But in reality</a:t>
            </a:r>
            <a:r>
              <a:rPr lang="en-AU" dirty="0"/>
              <a:t>, the process of science is exciting, dynamic, and unpredictable. Science relies on creative people thinking outside the box!</a:t>
            </a:r>
            <a:endParaRPr dirty="0"/>
          </a:p>
          <a:p>
            <a:pPr marL="91440" lvl="0" indent="-127000" algn="l" rtl="0">
              <a:lnSpc>
                <a:spcPct val="90000"/>
              </a:lnSpc>
              <a:spcBef>
                <a:spcPts val="1400"/>
              </a:spcBef>
              <a:spcAft>
                <a:spcPts val="0"/>
              </a:spcAft>
              <a:buSzPts val="2000"/>
              <a:buChar char=" "/>
            </a:pPr>
            <a:br>
              <a:rPr lang="en-AU" dirty="0"/>
            </a:br>
            <a:r>
              <a:rPr lang="en-AU" dirty="0"/>
              <a:t>4. </a:t>
            </a:r>
            <a:r>
              <a:rPr lang="en-AU" b="1" dirty="0"/>
              <a:t>The simplified, linear scientific method implies that</a:t>
            </a:r>
            <a:r>
              <a:rPr lang="en-AU" dirty="0"/>
              <a:t> science concludes. </a:t>
            </a:r>
            <a:r>
              <a:rPr lang="en-AU" b="1" dirty="0"/>
              <a:t>But in reality</a:t>
            </a:r>
            <a:r>
              <a:rPr lang="en-AU" dirty="0"/>
              <a:t>, scientific conclusions are always revisable if warranted by the evidence. Scientific investigations are often ongoing, raising new questions even as old ones are answered.</a:t>
            </a:r>
            <a:endParaRPr dirty="0"/>
          </a:p>
          <a:p>
            <a:pPr marL="91440" lvl="0" indent="0" algn="l" rtl="0">
              <a:lnSpc>
                <a:spcPct val="90000"/>
              </a:lnSpc>
              <a:spcBef>
                <a:spcPts val="1400"/>
              </a:spcBef>
              <a:spcAft>
                <a:spcPts val="0"/>
              </a:spcAft>
              <a:buSzPts val="2000"/>
              <a:buNone/>
            </a:pPr>
            <a:endParaRPr dirty="0"/>
          </a:p>
        </p:txBody>
      </p:sp>
      <p:pic>
        <p:nvPicPr>
          <p:cNvPr id="873" name="Google Shape;873;p25"/>
          <p:cNvPicPr preferRelativeResize="0"/>
          <p:nvPr/>
        </p:nvPicPr>
        <p:blipFill rotWithShape="1">
          <a:blip r:embed="rId3">
            <a:alphaModFix/>
          </a:blip>
          <a:srcRect/>
          <a:stretch/>
        </p:blipFill>
        <p:spPr>
          <a:xfrm>
            <a:off x="2716307" y="3288163"/>
            <a:ext cx="3818964" cy="34752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26"/>
          <p:cNvSpPr txBox="1">
            <a:spLocks noGrp="1"/>
          </p:cNvSpPr>
          <p:nvPr>
            <p:ph type="title"/>
          </p:nvPr>
        </p:nvSpPr>
        <p:spPr>
          <a:xfrm>
            <a:off x="576080" y="181508"/>
            <a:ext cx="7290054" cy="71293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2800"/>
              <a:buFont typeface="Questrial"/>
              <a:buNone/>
            </a:pPr>
            <a:r>
              <a:rPr lang="en-AU" sz="2400" dirty="0"/>
              <a:t>SCIENCE IS A PROCESS OF FINDING OUT THE FACTS BY ASKING AND INVESTIGATING SCIENTIFIC QUESTIONS</a:t>
            </a:r>
            <a:endParaRPr sz="4000" dirty="0"/>
          </a:p>
        </p:txBody>
      </p:sp>
      <p:pic>
        <p:nvPicPr>
          <p:cNvPr id="879" name="Google Shape;879;p26"/>
          <p:cNvPicPr preferRelativeResize="0">
            <a:picLocks noGrp="1"/>
          </p:cNvPicPr>
          <p:nvPr>
            <p:ph type="body" idx="1"/>
          </p:nvPr>
        </p:nvPicPr>
        <p:blipFill rotWithShape="1">
          <a:blip r:embed="rId3">
            <a:alphaModFix/>
          </a:blip>
          <a:srcRect l="15645" t="36865" r="71434" b="24361"/>
          <a:stretch/>
        </p:blipFill>
        <p:spPr>
          <a:xfrm>
            <a:off x="4609799" y="820806"/>
            <a:ext cx="4117430" cy="3475021"/>
          </a:xfrm>
          <a:prstGeom prst="rect">
            <a:avLst/>
          </a:prstGeom>
          <a:noFill/>
          <a:ln>
            <a:noFill/>
          </a:ln>
        </p:spPr>
      </p:pic>
      <p:pic>
        <p:nvPicPr>
          <p:cNvPr id="880" name="Google Shape;880;p26"/>
          <p:cNvPicPr preferRelativeResize="0"/>
          <p:nvPr/>
        </p:nvPicPr>
        <p:blipFill rotWithShape="1">
          <a:blip r:embed="rId4">
            <a:alphaModFix/>
          </a:blip>
          <a:srcRect/>
          <a:stretch/>
        </p:blipFill>
        <p:spPr>
          <a:xfrm>
            <a:off x="315033" y="820806"/>
            <a:ext cx="3816427" cy="3475021"/>
          </a:xfrm>
          <a:prstGeom prst="rect">
            <a:avLst/>
          </a:prstGeom>
          <a:noFill/>
          <a:ln>
            <a:noFill/>
          </a:ln>
        </p:spPr>
      </p:pic>
      <p:sp>
        <p:nvSpPr>
          <p:cNvPr id="881" name="Google Shape;881;p26" descr="the process of science is iterative"/>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estrial"/>
              <a:ea typeface="Questrial"/>
              <a:cs typeface="Questrial"/>
              <a:sym typeface="Questrial"/>
            </a:endParaRPr>
          </a:p>
        </p:txBody>
      </p:sp>
      <p:pic>
        <p:nvPicPr>
          <p:cNvPr id="882" name="Google Shape;882;p26"/>
          <p:cNvPicPr preferRelativeResize="0"/>
          <p:nvPr/>
        </p:nvPicPr>
        <p:blipFill rotWithShape="1">
          <a:blip r:embed="rId5">
            <a:alphaModFix/>
          </a:blip>
          <a:srcRect/>
          <a:stretch/>
        </p:blipFill>
        <p:spPr>
          <a:xfrm>
            <a:off x="2084293" y="4314292"/>
            <a:ext cx="4975413" cy="2362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pic>
        <p:nvPicPr>
          <p:cNvPr id="888" name="Google Shape;888;p27"/>
          <p:cNvPicPr preferRelativeResize="0">
            <a:picLocks noGrp="1"/>
          </p:cNvPicPr>
          <p:nvPr>
            <p:ph type="body" idx="1"/>
          </p:nvPr>
        </p:nvPicPr>
        <p:blipFill rotWithShape="1">
          <a:blip r:embed="rId3">
            <a:alphaModFix/>
          </a:blip>
          <a:srcRect/>
          <a:stretch/>
        </p:blipFill>
        <p:spPr>
          <a:xfrm>
            <a:off x="4572000" y="893901"/>
            <a:ext cx="4590995" cy="3347406"/>
          </a:xfrm>
          <a:prstGeom prst="rect">
            <a:avLst/>
          </a:prstGeom>
          <a:noFill/>
          <a:ln>
            <a:noFill/>
          </a:ln>
        </p:spPr>
      </p:pic>
      <p:sp>
        <p:nvSpPr>
          <p:cNvPr id="889" name="Google Shape;889;p27"/>
          <p:cNvSpPr/>
          <p:nvPr/>
        </p:nvSpPr>
        <p:spPr>
          <a:xfrm>
            <a:off x="4572000" y="4634634"/>
            <a:ext cx="4572000"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u="sng" dirty="0">
                <a:solidFill>
                  <a:schemeClr val="hlink"/>
                </a:solidFill>
                <a:latin typeface="Questrial"/>
                <a:ea typeface="Questrial"/>
                <a:cs typeface="Questrial"/>
                <a:sym typeface="Questrial"/>
                <a:hlinkClick r:id="rId4"/>
              </a:rPr>
              <a:t>https://undsci.berkeley.edu/article/coreofscience_01</a:t>
            </a:r>
            <a:endParaRPr lang="en-AU" u="sng" dirty="0">
              <a:solidFill>
                <a:schemeClr val="hlink"/>
              </a:solidFill>
              <a:latin typeface="Questrial"/>
              <a:ea typeface="Questrial"/>
              <a:cs typeface="Questrial"/>
              <a:sym typeface="Questrial"/>
            </a:endParaRPr>
          </a:p>
          <a:p>
            <a:pPr marL="0" marR="0" lvl="0" indent="0" algn="r" rtl="0">
              <a:spcBef>
                <a:spcPts val="0"/>
              </a:spcBef>
              <a:spcAft>
                <a:spcPts val="0"/>
              </a:spcAft>
              <a:buNone/>
            </a:pPr>
            <a:endParaRPr lang="en-AU" sz="1800" dirty="0">
              <a:solidFill>
                <a:schemeClr val="dk1"/>
              </a:solidFill>
              <a:latin typeface="Questrial"/>
              <a:ea typeface="Questrial"/>
              <a:cs typeface="Questrial"/>
              <a:sym typeface="Questrial"/>
            </a:endParaRPr>
          </a:p>
        </p:txBody>
      </p:sp>
      <p:sp>
        <p:nvSpPr>
          <p:cNvPr id="890" name="Google Shape;890;p27"/>
          <p:cNvSpPr/>
          <p:nvPr/>
        </p:nvSpPr>
        <p:spPr>
          <a:xfrm>
            <a:off x="714936" y="783746"/>
            <a:ext cx="3765177" cy="43088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600" b="1" dirty="0">
                <a:solidFill>
                  <a:srgbClr val="000000"/>
                </a:solidFill>
                <a:latin typeface="Verdana"/>
                <a:ea typeface="Verdana"/>
                <a:cs typeface="Verdana"/>
                <a:sym typeface="Verdana"/>
              </a:rPr>
              <a:t>Scientific testing is at the heart of the process.</a:t>
            </a:r>
            <a:r>
              <a:rPr lang="en-AU" sz="1600" dirty="0">
                <a:solidFill>
                  <a:srgbClr val="000000"/>
                </a:solidFill>
                <a:latin typeface="Verdana"/>
                <a:ea typeface="Verdana"/>
                <a:cs typeface="Verdana"/>
                <a:sym typeface="Verdana"/>
              </a:rPr>
              <a:t> </a:t>
            </a:r>
            <a:endParaRPr dirty="0"/>
          </a:p>
          <a:p>
            <a:pPr marL="0" marR="0" lvl="0" indent="0" algn="l" rtl="0">
              <a:spcBef>
                <a:spcPts val="0"/>
              </a:spcBef>
              <a:spcAft>
                <a:spcPts val="0"/>
              </a:spcAft>
              <a:buNone/>
            </a:pPr>
            <a:r>
              <a:rPr lang="en-AU" sz="1600" dirty="0">
                <a:solidFill>
                  <a:srgbClr val="000000"/>
                </a:solidFill>
                <a:latin typeface="Verdana"/>
                <a:ea typeface="Verdana"/>
                <a:cs typeface="Verdana"/>
                <a:sym typeface="Verdana"/>
              </a:rPr>
              <a:t>In science, all ideas are </a:t>
            </a:r>
            <a:r>
              <a:rPr lang="en-AU" sz="1600" u="sng" dirty="0">
                <a:solidFill>
                  <a:schemeClr val="hlink"/>
                </a:solidFill>
                <a:latin typeface="Verdana"/>
                <a:ea typeface="Verdana"/>
                <a:cs typeface="Verdana"/>
                <a:sym typeface="Verdana"/>
                <a:hlinkClick r:id="rId5"/>
              </a:rPr>
              <a:t>tested</a:t>
            </a:r>
            <a:r>
              <a:rPr lang="en-AU" sz="1600" dirty="0">
                <a:solidFill>
                  <a:srgbClr val="000000"/>
                </a:solidFill>
                <a:latin typeface="Verdana"/>
                <a:ea typeface="Verdana"/>
                <a:cs typeface="Verdana"/>
                <a:sym typeface="Verdana"/>
              </a:rPr>
              <a:t> with </a:t>
            </a:r>
            <a:r>
              <a:rPr lang="en-AU" sz="1600" u="sng" dirty="0">
                <a:solidFill>
                  <a:schemeClr val="hlink"/>
                </a:solidFill>
                <a:latin typeface="Verdana"/>
                <a:ea typeface="Verdana"/>
                <a:cs typeface="Verdana"/>
                <a:sym typeface="Verdana"/>
                <a:hlinkClick r:id="rId6"/>
              </a:rPr>
              <a:t>evidence</a:t>
            </a:r>
            <a:r>
              <a:rPr lang="en-AU" sz="1600" dirty="0">
                <a:solidFill>
                  <a:srgbClr val="000000"/>
                </a:solidFill>
                <a:latin typeface="Verdana"/>
                <a:ea typeface="Verdana"/>
                <a:cs typeface="Verdana"/>
                <a:sym typeface="Verdana"/>
              </a:rPr>
              <a:t> from the </a:t>
            </a:r>
            <a:r>
              <a:rPr lang="en-AU" sz="1600" u="sng" dirty="0">
                <a:solidFill>
                  <a:schemeClr val="hlink"/>
                </a:solidFill>
                <a:latin typeface="Verdana"/>
                <a:ea typeface="Verdana"/>
                <a:cs typeface="Verdana"/>
                <a:sym typeface="Verdana"/>
                <a:hlinkClick r:id="rId7"/>
              </a:rPr>
              <a:t>natural world</a:t>
            </a:r>
            <a:r>
              <a:rPr lang="en-AU" sz="1600" dirty="0">
                <a:solidFill>
                  <a:srgbClr val="000000"/>
                </a:solidFill>
                <a:latin typeface="Verdana"/>
                <a:ea typeface="Verdana"/>
                <a:cs typeface="Verdana"/>
                <a:sym typeface="Verdana"/>
              </a:rPr>
              <a:t>, which may take many different forms — from Antarctic ice cores, to particle accelerator </a:t>
            </a:r>
            <a:r>
              <a:rPr lang="en-AU" sz="1600" u="sng" dirty="0">
                <a:solidFill>
                  <a:schemeClr val="hlink"/>
                </a:solidFill>
                <a:latin typeface="Verdana"/>
                <a:ea typeface="Verdana"/>
                <a:cs typeface="Verdana"/>
                <a:sym typeface="Verdana"/>
                <a:hlinkClick r:id="rId8"/>
              </a:rPr>
              <a:t>experiments</a:t>
            </a:r>
            <a:r>
              <a:rPr lang="en-AU" sz="1600" dirty="0">
                <a:solidFill>
                  <a:srgbClr val="000000"/>
                </a:solidFill>
                <a:latin typeface="Verdana"/>
                <a:ea typeface="Verdana"/>
                <a:cs typeface="Verdana"/>
                <a:sym typeface="Verdana"/>
              </a:rPr>
              <a:t>, to detailed descriptions of sedimentary rock layers. You can't move through the process of science without examining how that evidence reflects on your ideas about how the world works — even if that means giving up a favourite </a:t>
            </a:r>
            <a:r>
              <a:rPr lang="en-AU" sz="1600" u="sng" dirty="0">
                <a:solidFill>
                  <a:schemeClr val="hlink"/>
                </a:solidFill>
                <a:latin typeface="Verdana"/>
                <a:ea typeface="Verdana"/>
                <a:cs typeface="Verdana"/>
                <a:sym typeface="Verdana"/>
                <a:hlinkClick r:id="rId9"/>
              </a:rPr>
              <a:t>hypothesis</a:t>
            </a:r>
            <a:r>
              <a:rPr lang="en-AU" sz="1600" dirty="0">
                <a:solidFill>
                  <a:srgbClr val="000000"/>
                </a:solidFill>
                <a:latin typeface="Verdana"/>
                <a:ea typeface="Verdana"/>
                <a:cs typeface="Verdana"/>
                <a:sym typeface="Verdana"/>
              </a:rPr>
              <a:t>.</a:t>
            </a:r>
            <a:br>
              <a:rPr lang="en-AU" sz="1800" dirty="0">
                <a:solidFill>
                  <a:schemeClr val="dk1"/>
                </a:solidFill>
                <a:latin typeface="Questrial"/>
                <a:ea typeface="Questrial"/>
                <a:cs typeface="Questrial"/>
                <a:sym typeface="Questrial"/>
              </a:rPr>
            </a:br>
            <a:endParaRPr sz="1800" dirty="0">
              <a:solidFill>
                <a:schemeClr val="dk1"/>
              </a:solidFill>
              <a:latin typeface="Questrial"/>
              <a:ea typeface="Questrial"/>
              <a:cs typeface="Questrial"/>
              <a:sym typeface="Quest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28"/>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endParaRPr/>
          </a:p>
        </p:txBody>
      </p:sp>
      <p:pic>
        <p:nvPicPr>
          <p:cNvPr id="896" name="Google Shape;896;p28"/>
          <p:cNvPicPr preferRelativeResize="0">
            <a:picLocks noGrp="1"/>
          </p:cNvPicPr>
          <p:nvPr>
            <p:ph type="body" idx="1"/>
          </p:nvPr>
        </p:nvPicPr>
        <p:blipFill rotWithShape="1">
          <a:blip r:embed="rId3">
            <a:alphaModFix/>
          </a:blip>
          <a:srcRect/>
          <a:stretch/>
        </p:blipFill>
        <p:spPr>
          <a:xfrm>
            <a:off x="4838926" y="244930"/>
            <a:ext cx="4231593" cy="3780223"/>
          </a:xfrm>
          <a:prstGeom prst="rect">
            <a:avLst/>
          </a:prstGeom>
          <a:noFill/>
          <a:ln>
            <a:noFill/>
          </a:ln>
        </p:spPr>
      </p:pic>
      <p:pic>
        <p:nvPicPr>
          <p:cNvPr id="897" name="Google Shape;897;p28"/>
          <p:cNvPicPr preferRelativeResize="0"/>
          <p:nvPr/>
        </p:nvPicPr>
        <p:blipFill rotWithShape="1">
          <a:blip r:embed="rId4">
            <a:alphaModFix/>
          </a:blip>
          <a:srcRect/>
          <a:stretch/>
        </p:blipFill>
        <p:spPr>
          <a:xfrm>
            <a:off x="73481" y="179137"/>
            <a:ext cx="4768670" cy="2761287"/>
          </a:xfrm>
          <a:prstGeom prst="rect">
            <a:avLst/>
          </a:prstGeom>
          <a:noFill/>
          <a:ln>
            <a:noFill/>
          </a:ln>
        </p:spPr>
      </p:pic>
      <p:sp>
        <p:nvSpPr>
          <p:cNvPr id="898" name="Google Shape;898;p28"/>
          <p:cNvSpPr/>
          <p:nvPr/>
        </p:nvSpPr>
        <p:spPr>
          <a:xfrm>
            <a:off x="609755" y="3379448"/>
            <a:ext cx="3526972"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dirty="0">
                <a:solidFill>
                  <a:schemeClr val="dk1"/>
                </a:solidFill>
                <a:latin typeface="Questrial"/>
                <a:ea typeface="Questrial"/>
                <a:cs typeface="Questrial"/>
                <a:sym typeface="Questrial"/>
              </a:rPr>
              <a:t>1. What would we expect to see if this idea were true (i.e., what is our expected observation)?</a:t>
            </a:r>
            <a:endParaRPr dirty="0"/>
          </a:p>
          <a:p>
            <a:pPr marL="0" marR="0" lvl="0" indent="0" algn="l" rtl="0">
              <a:spcBef>
                <a:spcPts val="0"/>
              </a:spcBef>
              <a:spcAft>
                <a:spcPts val="0"/>
              </a:spcAft>
              <a:buNone/>
            </a:pPr>
            <a:r>
              <a:rPr lang="en-AU" sz="1800" dirty="0">
                <a:solidFill>
                  <a:schemeClr val="dk1"/>
                </a:solidFill>
                <a:latin typeface="Questrial"/>
                <a:ea typeface="Questrial"/>
                <a:cs typeface="Questrial"/>
                <a:sym typeface="Questrial"/>
              </a:rPr>
              <a:t>2. What do we actually observe?</a:t>
            </a:r>
            <a:endParaRPr dirty="0"/>
          </a:p>
          <a:p>
            <a:pPr marL="0" marR="0" lvl="0" indent="0" algn="l" rtl="0">
              <a:spcBef>
                <a:spcPts val="0"/>
              </a:spcBef>
              <a:spcAft>
                <a:spcPts val="0"/>
              </a:spcAft>
              <a:buNone/>
            </a:pPr>
            <a:r>
              <a:rPr lang="en-AU" sz="1800" dirty="0">
                <a:solidFill>
                  <a:schemeClr val="dk1"/>
                </a:solidFill>
                <a:latin typeface="Questrial"/>
                <a:ea typeface="Questrial"/>
                <a:cs typeface="Questrial"/>
                <a:sym typeface="Questrial"/>
              </a:rPr>
              <a:t>3. Do our expectations match our observations?</a:t>
            </a:r>
            <a:endParaRPr dirty="0"/>
          </a:p>
          <a:p>
            <a:pPr marL="0" marR="0" lvl="0" indent="0" algn="l" rtl="0">
              <a:spcBef>
                <a:spcPts val="0"/>
              </a:spcBef>
              <a:spcAft>
                <a:spcPts val="0"/>
              </a:spcAft>
              <a:buNone/>
            </a:pPr>
            <a:endParaRPr sz="1800" dirty="0">
              <a:solidFill>
                <a:schemeClr val="dk1"/>
              </a:solidFill>
              <a:latin typeface="Questrial"/>
              <a:ea typeface="Questrial"/>
              <a:cs typeface="Questrial"/>
              <a:sym typeface="Questrial"/>
            </a:endParaRPr>
          </a:p>
        </p:txBody>
      </p:sp>
      <p:sp>
        <p:nvSpPr>
          <p:cNvPr id="899" name="Google Shape;899;p28"/>
          <p:cNvSpPr/>
          <p:nvPr/>
        </p:nvSpPr>
        <p:spPr>
          <a:xfrm>
            <a:off x="2490158" y="5525958"/>
            <a:ext cx="45720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a:solidFill>
                  <a:schemeClr val="dk1"/>
                </a:solidFill>
                <a:latin typeface="Questrial"/>
                <a:ea typeface="Questrial"/>
                <a:cs typeface="Questrial"/>
                <a:sym typeface="Questrial"/>
              </a:rPr>
              <a:t> In academic writing and discussions an </a:t>
            </a:r>
            <a:r>
              <a:rPr lang="en-AU" sz="1800" b="1">
                <a:solidFill>
                  <a:schemeClr val="dk1"/>
                </a:solidFill>
                <a:latin typeface="Questrial"/>
                <a:ea typeface="Questrial"/>
                <a:cs typeface="Questrial"/>
                <a:sym typeface="Questrial"/>
              </a:rPr>
              <a:t>Argument </a:t>
            </a:r>
            <a:r>
              <a:rPr lang="en-AU" sz="1800">
                <a:solidFill>
                  <a:schemeClr val="dk1"/>
                </a:solidFill>
                <a:latin typeface="Questrial"/>
                <a:ea typeface="Questrial"/>
                <a:cs typeface="Questrial"/>
                <a:sym typeface="Questrial"/>
              </a:rPr>
              <a:t>refers not to a disagreement between two people, but to an evidence-based line of reasoning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pic>
        <p:nvPicPr>
          <p:cNvPr id="905" name="Google Shape;905;p29"/>
          <p:cNvPicPr preferRelativeResize="0">
            <a:picLocks noGrp="1"/>
          </p:cNvPicPr>
          <p:nvPr>
            <p:ph type="body" idx="1"/>
          </p:nvPr>
        </p:nvPicPr>
        <p:blipFill rotWithShape="1">
          <a:blip r:embed="rId3">
            <a:alphaModFix/>
          </a:blip>
          <a:srcRect/>
          <a:stretch/>
        </p:blipFill>
        <p:spPr>
          <a:xfrm>
            <a:off x="2893293" y="3024431"/>
            <a:ext cx="5703105" cy="2971262"/>
          </a:xfrm>
          <a:prstGeom prst="rect">
            <a:avLst/>
          </a:prstGeom>
          <a:noFill/>
          <a:ln>
            <a:noFill/>
          </a:ln>
        </p:spPr>
      </p:pic>
      <p:sp>
        <p:nvSpPr>
          <p:cNvPr id="906" name="Google Shape;906;p29"/>
          <p:cNvSpPr/>
          <p:nvPr/>
        </p:nvSpPr>
        <p:spPr>
          <a:xfrm>
            <a:off x="1238811" y="6272784"/>
            <a:ext cx="634862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u="sng">
                <a:solidFill>
                  <a:schemeClr val="hlink"/>
                </a:solidFill>
                <a:latin typeface="Questrial"/>
                <a:ea typeface="Questrial"/>
                <a:cs typeface="Questrial"/>
                <a:sym typeface="Questrial"/>
                <a:hlinkClick r:id="rId4"/>
              </a:rPr>
              <a:t>https://undsci.berkeley.edu/article/_0_0/howscienceworks_03</a:t>
            </a:r>
            <a:endParaRPr sz="1800">
              <a:solidFill>
                <a:schemeClr val="dk1"/>
              </a:solidFill>
              <a:latin typeface="Questrial"/>
              <a:ea typeface="Questrial"/>
              <a:cs typeface="Questrial"/>
              <a:sym typeface="Questrial"/>
            </a:endParaRPr>
          </a:p>
          <a:p>
            <a:pPr marL="0" marR="0" lvl="0" indent="0" algn="l" rtl="0">
              <a:spcBef>
                <a:spcPts val="0"/>
              </a:spcBef>
              <a:spcAft>
                <a:spcPts val="0"/>
              </a:spcAft>
              <a:buNone/>
            </a:pPr>
            <a:endParaRPr sz="1800">
              <a:solidFill>
                <a:schemeClr val="dk1"/>
              </a:solidFill>
              <a:latin typeface="Questrial"/>
              <a:ea typeface="Questrial"/>
              <a:cs typeface="Questrial"/>
              <a:sym typeface="Questrial"/>
            </a:endParaRPr>
          </a:p>
        </p:txBody>
      </p:sp>
      <p:sp>
        <p:nvSpPr>
          <p:cNvPr id="907" name="Google Shape;907;p29"/>
          <p:cNvSpPr/>
          <p:nvPr/>
        </p:nvSpPr>
        <p:spPr>
          <a:xfrm>
            <a:off x="623998" y="382012"/>
            <a:ext cx="8265458" cy="304698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000" b="1" dirty="0">
                <a:solidFill>
                  <a:schemeClr val="dk1"/>
                </a:solidFill>
                <a:latin typeface="Questrial"/>
                <a:ea typeface="Questrial"/>
                <a:cs typeface="Questrial"/>
                <a:sym typeface="Questrial"/>
              </a:rPr>
              <a:t>There are many routes into the process</a:t>
            </a:r>
            <a:r>
              <a:rPr lang="en-AU" sz="2000" dirty="0">
                <a:solidFill>
                  <a:schemeClr val="dk1"/>
                </a:solidFill>
                <a:latin typeface="Questrial"/>
                <a:ea typeface="Questrial"/>
                <a:cs typeface="Questrial"/>
                <a:sym typeface="Questrial"/>
              </a:rPr>
              <a:t> — from serendipity (e.g., being hit on the head by the proverbial apple), to concern over a practical problem (e.g., finding a new treatment for diabetes), to a </a:t>
            </a:r>
            <a:r>
              <a:rPr lang="en-AU" sz="2000" u="sng" dirty="0">
                <a:solidFill>
                  <a:schemeClr val="hlink"/>
                </a:solidFill>
                <a:latin typeface="Questrial"/>
                <a:ea typeface="Questrial"/>
                <a:cs typeface="Questrial"/>
                <a:sym typeface="Questrial"/>
                <a:hlinkClick r:id="rId5"/>
              </a:rPr>
              <a:t>technological</a:t>
            </a:r>
            <a:r>
              <a:rPr lang="en-AU" sz="2000" dirty="0">
                <a:solidFill>
                  <a:schemeClr val="dk1"/>
                </a:solidFill>
                <a:latin typeface="Questrial"/>
                <a:ea typeface="Questrial"/>
                <a:cs typeface="Questrial"/>
                <a:sym typeface="Questrial"/>
              </a:rPr>
              <a:t> development (e.g., the launch of a more advanced telescope) — and scientists often begin an investigation by plain old poking around: tinkering, brainstorming, trying to make some new </a:t>
            </a:r>
            <a:r>
              <a:rPr lang="en-AU" sz="2000" u="sng" dirty="0">
                <a:solidFill>
                  <a:schemeClr val="hlink"/>
                </a:solidFill>
                <a:latin typeface="Questrial"/>
                <a:ea typeface="Questrial"/>
                <a:cs typeface="Questrial"/>
                <a:sym typeface="Questrial"/>
                <a:hlinkClick r:id="rId6"/>
              </a:rPr>
              <a:t>observations</a:t>
            </a:r>
            <a:r>
              <a:rPr lang="en-AU" sz="2000" dirty="0">
                <a:solidFill>
                  <a:schemeClr val="dk1"/>
                </a:solidFill>
                <a:latin typeface="Questrial"/>
                <a:ea typeface="Questrial"/>
                <a:cs typeface="Questrial"/>
                <a:sym typeface="Questrial"/>
              </a:rPr>
              <a:t>, chatting with colleagues about an idea, or doing some reading.</a:t>
            </a:r>
            <a:endParaRPr sz="1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pic>
        <p:nvPicPr>
          <p:cNvPr id="913" name="Google Shape;913;p30"/>
          <p:cNvPicPr preferRelativeResize="0">
            <a:picLocks noGrp="1"/>
          </p:cNvPicPr>
          <p:nvPr>
            <p:ph type="body" idx="1"/>
          </p:nvPr>
        </p:nvPicPr>
        <p:blipFill rotWithShape="1">
          <a:blip r:embed="rId3">
            <a:alphaModFix/>
          </a:blip>
          <a:srcRect/>
          <a:stretch/>
        </p:blipFill>
        <p:spPr>
          <a:xfrm>
            <a:off x="1696019" y="2554549"/>
            <a:ext cx="5751961" cy="3064129"/>
          </a:xfrm>
          <a:prstGeom prst="rect">
            <a:avLst/>
          </a:prstGeom>
          <a:noFill/>
          <a:ln>
            <a:noFill/>
          </a:ln>
        </p:spPr>
      </p:pic>
      <p:sp>
        <p:nvSpPr>
          <p:cNvPr id="914" name="Google Shape;914;p30"/>
          <p:cNvSpPr/>
          <p:nvPr/>
        </p:nvSpPr>
        <p:spPr>
          <a:xfrm>
            <a:off x="1165412" y="409408"/>
            <a:ext cx="7290054"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b="1">
                <a:solidFill>
                  <a:srgbClr val="000000"/>
                </a:solidFill>
                <a:latin typeface="Verdana"/>
                <a:ea typeface="Verdana"/>
                <a:cs typeface="Verdana"/>
                <a:sym typeface="Verdana"/>
              </a:rPr>
              <a:t>The scientific community helps ensure science's accuracy.</a:t>
            </a:r>
            <a:r>
              <a:rPr lang="en-AU" sz="1800">
                <a:solidFill>
                  <a:srgbClr val="000000"/>
                </a:solidFill>
                <a:latin typeface="Verdana"/>
                <a:ea typeface="Verdana"/>
                <a:cs typeface="Verdana"/>
                <a:sym typeface="Verdana"/>
              </a:rPr>
              <a:t> Members of the scientific community (i.e., researchers, technicians, educators, and students, to name a few) play many roles in the process of science, but are especially important in generating ideas, scrutinizing ideas, and weighing the evidence for and against them. Through the action of this community, science is self-correcting. </a:t>
            </a:r>
            <a:endParaRPr sz="1800">
              <a:solidFill>
                <a:schemeClr val="dk1"/>
              </a:solidFill>
              <a:latin typeface="Questrial"/>
              <a:ea typeface="Questrial"/>
              <a:cs typeface="Questrial"/>
              <a:sym typeface="Questrial"/>
            </a:endParaRPr>
          </a:p>
        </p:txBody>
      </p:sp>
      <p:sp>
        <p:nvSpPr>
          <p:cNvPr id="915" name="Google Shape;915;p30"/>
          <p:cNvSpPr/>
          <p:nvPr/>
        </p:nvSpPr>
        <p:spPr>
          <a:xfrm>
            <a:off x="851647" y="5732494"/>
            <a:ext cx="807720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u="sng">
                <a:solidFill>
                  <a:schemeClr val="hlink"/>
                </a:solidFill>
                <a:latin typeface="Questrial"/>
                <a:ea typeface="Questrial"/>
                <a:cs typeface="Questrial"/>
                <a:sym typeface="Questrial"/>
                <a:hlinkClick r:id="rId4"/>
              </a:rPr>
              <a:t>https://undsci.berkeley.edu/article/_0_0/howscienceworks_03</a:t>
            </a:r>
            <a:endParaRPr sz="1800">
              <a:solidFill>
                <a:schemeClr val="dk1"/>
              </a:solidFill>
              <a:latin typeface="Questrial"/>
              <a:ea typeface="Questrial"/>
              <a:cs typeface="Questrial"/>
              <a:sym typeface="Questrial"/>
            </a:endParaRPr>
          </a:p>
          <a:p>
            <a:pPr marL="0" marR="0" lvl="0" indent="0" algn="l" rtl="0">
              <a:spcBef>
                <a:spcPts val="0"/>
              </a:spcBef>
              <a:spcAft>
                <a:spcPts val="0"/>
              </a:spcAft>
              <a:buNone/>
            </a:pPr>
            <a:endParaRPr sz="1800">
              <a:solidFill>
                <a:schemeClr val="dk1"/>
              </a:solidFill>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1" name="Google Shape;921;p31"/>
          <p:cNvPicPr preferRelativeResize="0">
            <a:picLocks noGrp="1"/>
          </p:cNvPicPr>
          <p:nvPr>
            <p:ph type="body" idx="1"/>
          </p:nvPr>
        </p:nvPicPr>
        <p:blipFill rotWithShape="1">
          <a:blip r:embed="rId3">
            <a:alphaModFix/>
          </a:blip>
          <a:srcRect/>
          <a:stretch/>
        </p:blipFill>
        <p:spPr>
          <a:xfrm>
            <a:off x="2411505" y="2456670"/>
            <a:ext cx="4751294" cy="2742519"/>
          </a:xfrm>
          <a:prstGeom prst="rect">
            <a:avLst/>
          </a:prstGeom>
          <a:noFill/>
          <a:ln>
            <a:noFill/>
          </a:ln>
        </p:spPr>
      </p:pic>
      <p:sp>
        <p:nvSpPr>
          <p:cNvPr id="922" name="Google Shape;922;p31"/>
          <p:cNvSpPr/>
          <p:nvPr/>
        </p:nvSpPr>
        <p:spPr>
          <a:xfrm>
            <a:off x="678449" y="6059653"/>
            <a:ext cx="63050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u="sng">
                <a:solidFill>
                  <a:schemeClr val="hlink"/>
                </a:solidFill>
                <a:latin typeface="Questrial"/>
                <a:ea typeface="Questrial"/>
                <a:cs typeface="Questrial"/>
                <a:sym typeface="Questrial"/>
                <a:hlinkClick r:id="rId4"/>
              </a:rPr>
              <a:t>https://undsci.berkeley.edu/article/_0_0/howscienceworks_03</a:t>
            </a:r>
            <a:endParaRPr sz="1800">
              <a:solidFill>
                <a:schemeClr val="dk1"/>
              </a:solidFill>
              <a:latin typeface="Questrial"/>
              <a:ea typeface="Questrial"/>
              <a:cs typeface="Questrial"/>
              <a:sym typeface="Questrial"/>
            </a:endParaRPr>
          </a:p>
        </p:txBody>
      </p:sp>
      <p:sp>
        <p:nvSpPr>
          <p:cNvPr id="923" name="Google Shape;923;p31"/>
          <p:cNvSpPr/>
          <p:nvPr/>
        </p:nvSpPr>
        <p:spPr>
          <a:xfrm>
            <a:off x="632012" y="577775"/>
            <a:ext cx="7879976"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b="1" dirty="0">
                <a:solidFill>
                  <a:srgbClr val="000000"/>
                </a:solidFill>
                <a:latin typeface="Verdana"/>
                <a:ea typeface="Verdana"/>
                <a:cs typeface="Verdana"/>
                <a:sym typeface="Verdana"/>
              </a:rPr>
              <a:t>The process of science is intertwined with society.</a:t>
            </a:r>
            <a:r>
              <a:rPr lang="en-AU" sz="1800" dirty="0">
                <a:solidFill>
                  <a:srgbClr val="000000"/>
                </a:solidFill>
                <a:latin typeface="Verdana"/>
                <a:ea typeface="Verdana"/>
                <a:cs typeface="Verdana"/>
                <a:sym typeface="Verdana"/>
              </a:rPr>
              <a:t> The process of science both influences society (e.g., investigations of X-rays leading to the development of CT scanners) and is influenced by society (e.g., a society's concern about the spread of HIV leading to studies of the molecular interactions within the immune system)</a:t>
            </a:r>
            <a:endParaRPr sz="1800" dirty="0">
              <a:solidFill>
                <a:schemeClr val="dk1"/>
              </a:solidFill>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pic>
        <p:nvPicPr>
          <p:cNvPr id="929" name="Google Shape;929;p32"/>
          <p:cNvPicPr preferRelativeResize="0">
            <a:picLocks noGrp="1"/>
          </p:cNvPicPr>
          <p:nvPr>
            <p:ph type="body" idx="1"/>
          </p:nvPr>
        </p:nvPicPr>
        <p:blipFill rotWithShape="1">
          <a:blip r:embed="rId3">
            <a:alphaModFix/>
          </a:blip>
          <a:srcRect l="14792" t="7645" r="70819" b="11681"/>
          <a:stretch/>
        </p:blipFill>
        <p:spPr>
          <a:xfrm>
            <a:off x="768096" y="403757"/>
            <a:ext cx="3836895" cy="6050485"/>
          </a:xfrm>
          <a:prstGeom prst="rect">
            <a:avLst/>
          </a:prstGeom>
          <a:noFill/>
          <a:ln>
            <a:noFill/>
          </a:ln>
        </p:spPr>
      </p:pic>
      <p:sp>
        <p:nvSpPr>
          <p:cNvPr id="930" name="Google Shape;930;p32"/>
          <p:cNvSpPr txBox="1"/>
          <p:nvPr/>
        </p:nvSpPr>
        <p:spPr>
          <a:xfrm>
            <a:off x="5056093" y="1335024"/>
            <a:ext cx="3765177" cy="34163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dirty="0">
                <a:solidFill>
                  <a:schemeClr val="dk1"/>
                </a:solidFill>
                <a:latin typeface="Questrial"/>
                <a:ea typeface="Questrial"/>
                <a:cs typeface="Questrial"/>
                <a:sym typeface="Questrial"/>
              </a:rPr>
              <a:t>Click on the link to read about it in more detail</a:t>
            </a:r>
            <a:endParaRPr dirty="0"/>
          </a:p>
          <a:p>
            <a:pPr marL="0" marR="0" lvl="0" indent="0" algn="l" rtl="0">
              <a:spcBef>
                <a:spcPts val="0"/>
              </a:spcBef>
              <a:spcAft>
                <a:spcPts val="0"/>
              </a:spcAft>
              <a:buNone/>
            </a:pPr>
            <a:r>
              <a:rPr lang="en-AU" sz="1800" u="sng" dirty="0">
                <a:solidFill>
                  <a:schemeClr val="hlink"/>
                </a:solidFill>
                <a:latin typeface="Questrial"/>
                <a:ea typeface="Questrial"/>
                <a:cs typeface="Questrial"/>
                <a:sym typeface="Questrial"/>
                <a:hlinkClick r:id="rId4"/>
              </a:rPr>
              <a:t>https://undsci.berkeley.edu/article/_0_0/howscienceworks_02</a:t>
            </a:r>
            <a:endParaRPr sz="1800" dirty="0">
              <a:solidFill>
                <a:schemeClr val="dk1"/>
              </a:solidFill>
              <a:latin typeface="Questrial"/>
              <a:ea typeface="Questrial"/>
              <a:cs typeface="Questrial"/>
              <a:sym typeface="Questrial"/>
            </a:endParaRPr>
          </a:p>
          <a:p>
            <a:pPr marL="0" marR="0" lvl="0" indent="0" algn="l" rtl="0">
              <a:spcBef>
                <a:spcPts val="0"/>
              </a:spcBef>
              <a:spcAft>
                <a:spcPts val="0"/>
              </a:spcAft>
              <a:buNone/>
            </a:pPr>
            <a:endParaRPr sz="1800" dirty="0">
              <a:solidFill>
                <a:schemeClr val="dk1"/>
              </a:solidFill>
              <a:latin typeface="Questrial"/>
              <a:ea typeface="Questrial"/>
              <a:cs typeface="Questrial"/>
              <a:sym typeface="Questrial"/>
            </a:endParaRPr>
          </a:p>
          <a:p>
            <a:pPr marL="0" marR="0" lvl="0" indent="0" algn="l" rtl="0">
              <a:spcBef>
                <a:spcPts val="0"/>
              </a:spcBef>
              <a:spcAft>
                <a:spcPts val="0"/>
              </a:spcAft>
              <a:buNone/>
            </a:pPr>
            <a:r>
              <a:rPr lang="en-AU" sz="1800">
                <a:solidFill>
                  <a:schemeClr val="dk1"/>
                </a:solidFill>
                <a:latin typeface="Questrial"/>
                <a:ea typeface="Questrial"/>
                <a:cs typeface="Questrial"/>
                <a:sym typeface="Questrial"/>
              </a:rPr>
              <a:t>A real life example of the non-linear process of science (5:53)</a:t>
            </a:r>
            <a:endParaRPr dirty="0"/>
          </a:p>
          <a:p>
            <a:pPr marL="0" marR="0" lvl="0" indent="0" algn="l" rtl="0">
              <a:spcBef>
                <a:spcPts val="0"/>
              </a:spcBef>
              <a:spcAft>
                <a:spcPts val="0"/>
              </a:spcAft>
              <a:buNone/>
            </a:pPr>
            <a:r>
              <a:rPr lang="en-AU" sz="1800" u="sng" dirty="0">
                <a:solidFill>
                  <a:schemeClr val="hlink"/>
                </a:solidFill>
                <a:latin typeface="Questrial"/>
                <a:ea typeface="Questrial"/>
                <a:cs typeface="Questrial"/>
                <a:sym typeface="Questrial"/>
                <a:hlinkClick r:id="rId5"/>
              </a:rPr>
              <a:t>https://www.calacademy.org/explore-science/how-science-works</a:t>
            </a:r>
            <a:endParaRPr sz="1800" dirty="0">
              <a:solidFill>
                <a:schemeClr val="dk1"/>
              </a:solidFill>
              <a:latin typeface="Questrial"/>
              <a:ea typeface="Questrial"/>
              <a:cs typeface="Questrial"/>
              <a:sym typeface="Questrial"/>
            </a:endParaRPr>
          </a:p>
          <a:p>
            <a:pPr marL="0" marR="0" lvl="0" indent="0" algn="l" rtl="0">
              <a:spcBef>
                <a:spcPts val="0"/>
              </a:spcBef>
              <a:spcAft>
                <a:spcPts val="0"/>
              </a:spcAft>
              <a:buNone/>
            </a:pPr>
            <a:r>
              <a:rPr lang="en-AU" sz="1800" dirty="0">
                <a:solidFill>
                  <a:schemeClr val="dk1"/>
                </a:solidFill>
                <a:latin typeface="Questrial"/>
                <a:ea typeface="Questrial"/>
                <a:cs typeface="Questrial"/>
                <a:sym typeface="Questrial"/>
              </a:rPr>
              <a:t>Watch and write down why science is not a linear process </a:t>
            </a:r>
            <a:endParaRPr dirty="0"/>
          </a:p>
          <a:p>
            <a:pPr marL="0" marR="0" lvl="0" indent="0" algn="l" rtl="0">
              <a:spcBef>
                <a:spcPts val="0"/>
              </a:spcBef>
              <a:spcAft>
                <a:spcPts val="0"/>
              </a:spcAft>
              <a:buNone/>
            </a:pPr>
            <a:endParaRPr sz="1800" dirty="0">
              <a:solidFill>
                <a:schemeClr val="dk1"/>
              </a:solidFill>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7" name="Google Shape;937;p33"/>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SzPts val="2000"/>
              <a:buNone/>
            </a:pPr>
            <a:r>
              <a:rPr lang="en-AU" b="1"/>
              <a:t>Research the factors that led scientists to investigate the following, including but not limited to:</a:t>
            </a:r>
            <a:endParaRPr/>
          </a:p>
          <a:p>
            <a:pPr marL="91440" lvl="0" indent="-127000" algn="l" rtl="0">
              <a:lnSpc>
                <a:spcPct val="90000"/>
              </a:lnSpc>
              <a:spcBef>
                <a:spcPts val="1400"/>
              </a:spcBef>
              <a:spcAft>
                <a:spcPts val="0"/>
              </a:spcAft>
              <a:buSzPts val="2000"/>
              <a:buChar char=" "/>
            </a:pPr>
            <a:r>
              <a:rPr lang="en-AU" u="sng">
                <a:solidFill>
                  <a:schemeClr val="hlink"/>
                </a:solidFill>
                <a:hlinkClick r:id="rId3"/>
              </a:rPr>
              <a:t>peptic ulcers (Marshall and Warren)</a:t>
            </a:r>
            <a:endParaRPr/>
          </a:p>
          <a:p>
            <a:pPr marL="91440" lvl="0" indent="-127000" algn="l" rtl="0">
              <a:lnSpc>
                <a:spcPct val="90000"/>
              </a:lnSpc>
              <a:spcBef>
                <a:spcPts val="1400"/>
              </a:spcBef>
              <a:spcAft>
                <a:spcPts val="0"/>
              </a:spcAft>
              <a:buSzPts val="2000"/>
              <a:buChar char=" "/>
            </a:pPr>
            <a:r>
              <a:rPr lang="en-AU" u="sng">
                <a:solidFill>
                  <a:schemeClr val="hlink"/>
                </a:solidFill>
                <a:hlinkClick r:id="rId4"/>
              </a:rPr>
              <a:t>plant growth (Von Helmont)</a:t>
            </a:r>
            <a:endParaRPr/>
          </a:p>
          <a:p>
            <a:pPr marL="91440" lvl="0" indent="-127000" algn="l" rtl="0">
              <a:lnSpc>
                <a:spcPct val="90000"/>
              </a:lnSpc>
              <a:spcBef>
                <a:spcPts val="1400"/>
              </a:spcBef>
              <a:spcAft>
                <a:spcPts val="0"/>
              </a:spcAft>
              <a:buSzPts val="2000"/>
              <a:buChar char=" "/>
            </a:pPr>
            <a:r>
              <a:rPr lang="en-AU" u="sng">
                <a:solidFill>
                  <a:schemeClr val="hlink"/>
                </a:solidFill>
                <a:hlinkClick r:id="rId5"/>
              </a:rPr>
              <a:t>microwaves (Spencer)</a:t>
            </a: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805"/>
        <p:cNvGrpSpPr/>
        <p:nvPr/>
      </p:nvGrpSpPr>
      <p:grpSpPr>
        <a:xfrm>
          <a:off x="0" y="0"/>
          <a:ext cx="0" cy="0"/>
          <a:chOff x="0" y="0"/>
          <a:chExt cx="0" cy="0"/>
        </a:xfrm>
      </p:grpSpPr>
      <p:sp>
        <p:nvSpPr>
          <p:cNvPr id="806" name="Google Shape;806;p16"/>
          <p:cNvSpPr txBox="1">
            <a:spLocks noGrp="1"/>
          </p:cNvSpPr>
          <p:nvPr>
            <p:ph type="title"/>
          </p:nvPr>
        </p:nvSpPr>
        <p:spPr>
          <a:xfrm>
            <a:off x="718995" y="939474"/>
            <a:ext cx="7796283" cy="545377"/>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FEFEFE"/>
              </a:buClr>
              <a:buSzPts val="3959"/>
              <a:buFont typeface="Questrial"/>
              <a:buNone/>
            </a:pPr>
            <a:r>
              <a:rPr lang="en-AU" sz="3959"/>
              <a:t> MODULE INTRODUCTION </a:t>
            </a:r>
            <a:endParaRPr/>
          </a:p>
        </p:txBody>
      </p:sp>
      <p:sp>
        <p:nvSpPr>
          <p:cNvPr id="807" name="Google Shape;807;p16"/>
          <p:cNvSpPr txBox="1">
            <a:spLocks noGrp="1"/>
          </p:cNvSpPr>
          <p:nvPr>
            <p:ph type="body" idx="1"/>
          </p:nvPr>
        </p:nvSpPr>
        <p:spPr>
          <a:xfrm>
            <a:off x="2382115" y="1678815"/>
            <a:ext cx="6457950" cy="4943658"/>
          </a:xfrm>
          <a:prstGeom prst="rect">
            <a:avLst/>
          </a:prstGeom>
          <a:noFill/>
          <a:ln>
            <a:noFill/>
          </a:ln>
        </p:spPr>
        <p:txBody>
          <a:bodyPr spcFirstLastPara="1" wrap="square" lIns="45700" tIns="45700" rIns="45700" bIns="45700" anchor="t" anchorCtr="0">
            <a:normAutofit fontScale="92500" lnSpcReduction="10000"/>
          </a:bodyPr>
          <a:lstStyle/>
          <a:p>
            <a:pPr marL="0" lvl="0" indent="0" algn="l" rtl="0">
              <a:lnSpc>
                <a:spcPct val="80000"/>
              </a:lnSpc>
              <a:spcBef>
                <a:spcPts val="0"/>
              </a:spcBef>
              <a:spcAft>
                <a:spcPts val="0"/>
              </a:spcAft>
              <a:buSzPts val="1202"/>
              <a:buNone/>
            </a:pPr>
            <a:r>
              <a:rPr lang="en-AU" b="1" dirty="0"/>
              <a:t> </a:t>
            </a:r>
            <a:r>
              <a:rPr lang="en-AU" sz="2400" dirty="0"/>
              <a:t>Students learn that the experimental method is a dynamic process influenced by initial observations, new evidence, unexpected results or phenomena arising from the investigation. They examine the interrelated roles of practical and secondary-sourced investigations. When conducting practical and secondary-sourced investigations, students use peer feedback to refine their investigative designs and report on their findings. Students explore the importance of accuracy, validity and reliability in relation to the investigative work of a scientist. They examine the differences between a scientific investigation and a scientific report, recognising that although the report format follows a sequential order, the investigation need not. In this module, students focus on: developing and evaluating hypotheses and questions; designing and evaluating investigations, and undertaking valid scientific investigations. Students should be provided with opportunities to engage with all Working Scientifically skills throughout the course.</a:t>
            </a:r>
            <a:endParaRPr sz="3600" dirty="0"/>
          </a:p>
        </p:txBody>
      </p:sp>
      <p:pic>
        <p:nvPicPr>
          <p:cNvPr id="808" name="Google Shape;808;p16" descr="Magnifying glass"/>
          <p:cNvPicPr preferRelativeResize="0"/>
          <p:nvPr/>
        </p:nvPicPr>
        <p:blipFill rotWithShape="1">
          <a:blip r:embed="rId3">
            <a:alphaModFix/>
          </a:blip>
          <a:srcRect/>
          <a:stretch/>
        </p:blipFill>
        <p:spPr>
          <a:xfrm>
            <a:off x="134724" y="2080815"/>
            <a:ext cx="2247391" cy="224739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34"/>
          <p:cNvSpPr txBox="1">
            <a:spLocks noGrp="1"/>
          </p:cNvSpPr>
          <p:nvPr>
            <p:ph type="title"/>
          </p:nvPr>
        </p:nvSpPr>
        <p:spPr>
          <a:xfrm>
            <a:off x="768096" y="585216"/>
            <a:ext cx="7999386"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3200" dirty="0"/>
              <a:t>PEPTIC ULCERS (MARSHALL AND WARREN)</a:t>
            </a:r>
            <a:br>
              <a:rPr lang="en-AU" sz="3200" dirty="0"/>
            </a:br>
            <a:r>
              <a:rPr lang="en-AU" sz="1600" dirty="0"/>
              <a:t>TEXTBOOK P 39-40</a:t>
            </a:r>
            <a:endParaRPr sz="4000" dirty="0"/>
          </a:p>
        </p:txBody>
      </p:sp>
      <p:sp>
        <p:nvSpPr>
          <p:cNvPr id="943" name="Google Shape;943;p34"/>
          <p:cNvSpPr txBox="1">
            <a:spLocks noGrp="1"/>
          </p:cNvSpPr>
          <p:nvPr>
            <p:ph type="body" idx="1"/>
          </p:nvPr>
        </p:nvSpPr>
        <p:spPr>
          <a:xfrm>
            <a:off x="768096" y="2084832"/>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u="sng" dirty="0">
                <a:solidFill>
                  <a:schemeClr val="hlink"/>
                </a:solidFill>
                <a:hlinkClick r:id="rId3"/>
              </a:rPr>
              <a:t>the man who tried to give himself an ulcer for science,</a:t>
            </a:r>
            <a:r>
              <a:rPr lang="en-AU" dirty="0"/>
              <a:t> </a:t>
            </a:r>
            <a:r>
              <a:rPr lang="en-AU" dirty="0" err="1"/>
              <a:t>youtube</a:t>
            </a:r>
            <a:r>
              <a:rPr lang="en-AU" dirty="0"/>
              <a:t> video.</a:t>
            </a:r>
            <a:endParaRPr dirty="0"/>
          </a:p>
          <a:p>
            <a:pPr marL="91440" lvl="0" indent="-127000" algn="l" rtl="0">
              <a:lnSpc>
                <a:spcPct val="90000"/>
              </a:lnSpc>
              <a:spcBef>
                <a:spcPts val="1400"/>
              </a:spcBef>
              <a:spcAft>
                <a:spcPts val="0"/>
              </a:spcAft>
              <a:buSzPts val="2000"/>
              <a:buChar char=" "/>
            </a:pPr>
            <a:r>
              <a:rPr lang="en-AU" dirty="0"/>
              <a:t>1. What initiated the investigation into peptic ulcers?</a:t>
            </a:r>
            <a:endParaRPr dirty="0"/>
          </a:p>
          <a:p>
            <a:pPr marL="91440" lvl="0" indent="-127000" algn="l" rtl="0">
              <a:lnSpc>
                <a:spcPct val="90000"/>
              </a:lnSpc>
              <a:spcBef>
                <a:spcPts val="1400"/>
              </a:spcBef>
              <a:spcAft>
                <a:spcPts val="0"/>
              </a:spcAft>
              <a:buSzPts val="2000"/>
              <a:buChar char=" "/>
            </a:pPr>
            <a:r>
              <a:rPr lang="en-AU" dirty="0"/>
              <a:t>2. What was initially thought to </a:t>
            </a:r>
            <a:r>
              <a:rPr lang="en-AU" dirty="0" err="1"/>
              <a:t>to</a:t>
            </a:r>
            <a:r>
              <a:rPr lang="en-AU" dirty="0"/>
              <a:t> cause ulcers?</a:t>
            </a:r>
            <a:endParaRPr dirty="0"/>
          </a:p>
          <a:p>
            <a:pPr marL="91440" lvl="0" indent="-127000" algn="l" rtl="0">
              <a:lnSpc>
                <a:spcPct val="90000"/>
              </a:lnSpc>
              <a:spcBef>
                <a:spcPts val="1400"/>
              </a:spcBef>
              <a:spcAft>
                <a:spcPts val="0"/>
              </a:spcAft>
              <a:buSzPts val="2000"/>
              <a:buChar char=" "/>
            </a:pPr>
            <a:r>
              <a:rPr lang="en-AU" dirty="0"/>
              <a:t>3. How did the scientist aim to test the ideas you wrote about in question 2?</a:t>
            </a:r>
            <a:endParaRPr dirty="0"/>
          </a:p>
          <a:p>
            <a:pPr marL="91440" lvl="0" indent="-127000" algn="l" rtl="0">
              <a:lnSpc>
                <a:spcPct val="90000"/>
              </a:lnSpc>
              <a:spcBef>
                <a:spcPts val="1400"/>
              </a:spcBef>
              <a:spcAft>
                <a:spcPts val="0"/>
              </a:spcAft>
              <a:buSzPts val="2000"/>
              <a:buChar char=" "/>
            </a:pPr>
            <a:r>
              <a:rPr lang="en-AU" dirty="0"/>
              <a:t>4. What was tested and how was it tested?</a:t>
            </a:r>
            <a:endParaRPr dirty="0"/>
          </a:p>
          <a:p>
            <a:pPr marL="91440" lvl="0" indent="-127000" algn="l" rtl="0">
              <a:lnSpc>
                <a:spcPct val="90000"/>
              </a:lnSpc>
              <a:spcBef>
                <a:spcPts val="1400"/>
              </a:spcBef>
              <a:spcAft>
                <a:spcPts val="0"/>
              </a:spcAft>
              <a:buSzPts val="2000"/>
              <a:buChar char=" "/>
            </a:pPr>
            <a:r>
              <a:rPr lang="en-AU" dirty="0"/>
              <a:t>5. What where some outcomes in terms of development of new ideas and technologies, of this investigation into peptic ulcers?</a:t>
            </a:r>
            <a:endParaRPr dirty="0"/>
          </a:p>
          <a:p>
            <a:pPr marL="91440" lvl="0" indent="0" algn="l" rtl="0">
              <a:lnSpc>
                <a:spcPct val="90000"/>
              </a:lnSpc>
              <a:spcBef>
                <a:spcPts val="1400"/>
              </a:spcBef>
              <a:spcAft>
                <a:spcPts val="0"/>
              </a:spcAft>
              <a:buSzPts val="2000"/>
              <a:buNone/>
            </a:pP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35"/>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3959"/>
              <a:buFont typeface="Questrial"/>
              <a:buNone/>
            </a:pPr>
            <a:r>
              <a:rPr lang="en-AU" sz="3959"/>
              <a:t>WHAT CAUSES PLANT GROWTH( VAN HELMONT) </a:t>
            </a:r>
            <a:r>
              <a:rPr lang="en-AU" sz="1800"/>
              <a:t>TEXTBOOK P 41-43</a:t>
            </a:r>
            <a:br>
              <a:rPr lang="en-AU" sz="3959"/>
            </a:br>
            <a:endParaRPr sz="3959"/>
          </a:p>
        </p:txBody>
      </p:sp>
      <p:sp>
        <p:nvSpPr>
          <p:cNvPr id="949" name="Google Shape;949;p35"/>
          <p:cNvSpPr txBox="1">
            <a:spLocks noGrp="1"/>
          </p:cNvSpPr>
          <p:nvPr>
            <p:ph type="body" idx="1"/>
          </p:nvPr>
        </p:nvSpPr>
        <p:spPr>
          <a:xfrm>
            <a:off x="768096" y="1676400"/>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b="1"/>
              <a:t>Van Helmont’s experiment: Veritasium</a:t>
            </a:r>
            <a:endParaRPr/>
          </a:p>
          <a:p>
            <a:pPr marL="91440" lvl="0" indent="-127000" algn="l" rtl="0">
              <a:lnSpc>
                <a:spcPct val="90000"/>
              </a:lnSpc>
              <a:spcBef>
                <a:spcPts val="1400"/>
              </a:spcBef>
              <a:spcAft>
                <a:spcPts val="0"/>
              </a:spcAft>
              <a:buSzPts val="2000"/>
              <a:buChar char=" "/>
            </a:pPr>
            <a:r>
              <a:rPr lang="en-AU" u="sng">
                <a:solidFill>
                  <a:schemeClr val="hlink"/>
                </a:solidFill>
                <a:hlinkClick r:id="rId3"/>
              </a:rPr>
              <a:t>https://www.youtube.com/watch?v=2KZb2_vcNTg&amp;ab_channel=Veritasium</a:t>
            </a:r>
            <a:endParaRPr/>
          </a:p>
          <a:p>
            <a:pPr marL="91440" lvl="0" indent="-127000" algn="l" rtl="0">
              <a:lnSpc>
                <a:spcPct val="90000"/>
              </a:lnSpc>
              <a:spcBef>
                <a:spcPts val="1400"/>
              </a:spcBef>
              <a:spcAft>
                <a:spcPts val="0"/>
              </a:spcAft>
              <a:buSzPts val="2000"/>
              <a:buChar char=" "/>
            </a:pPr>
            <a:r>
              <a:rPr lang="en-AU"/>
              <a:t>1. What was Van Helmont trying to demonstrate with his investigation?</a:t>
            </a:r>
            <a:endParaRPr/>
          </a:p>
          <a:p>
            <a:pPr marL="91440" lvl="0" indent="-127000" algn="l" rtl="0">
              <a:lnSpc>
                <a:spcPct val="90000"/>
              </a:lnSpc>
              <a:spcBef>
                <a:spcPts val="1400"/>
              </a:spcBef>
              <a:spcAft>
                <a:spcPts val="0"/>
              </a:spcAft>
              <a:buSzPts val="2000"/>
              <a:buChar char=" "/>
            </a:pPr>
            <a:r>
              <a:rPr lang="en-AU"/>
              <a:t>2. How did he try to determine the answer to his questions?</a:t>
            </a:r>
            <a:endParaRPr/>
          </a:p>
          <a:p>
            <a:pPr marL="91440" lvl="0" indent="-127000" algn="l" rtl="0">
              <a:lnSpc>
                <a:spcPct val="90000"/>
              </a:lnSpc>
              <a:spcBef>
                <a:spcPts val="1400"/>
              </a:spcBef>
              <a:spcAft>
                <a:spcPts val="0"/>
              </a:spcAft>
              <a:buSzPts val="2000"/>
              <a:buChar char=" "/>
            </a:pPr>
            <a:r>
              <a:rPr lang="en-AU"/>
              <a:t>3. What new ideas came about after his experiment?</a:t>
            </a: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6"/>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MICROWAVES( SPENCER) </a:t>
            </a:r>
            <a:r>
              <a:rPr lang="en-AU" sz="2400"/>
              <a:t>TEXTBOOK PAGES 43-44</a:t>
            </a:r>
            <a:endParaRPr/>
          </a:p>
        </p:txBody>
      </p:sp>
      <p:sp>
        <p:nvSpPr>
          <p:cNvPr id="955" name="Google Shape;955;p36"/>
          <p:cNvSpPr txBox="1">
            <a:spLocks noGrp="1"/>
          </p:cNvSpPr>
          <p:nvPr>
            <p:ph type="body" idx="1"/>
          </p:nvPr>
        </p:nvSpPr>
        <p:spPr>
          <a:xfrm>
            <a:off x="848778" y="1631576"/>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u="sng">
                <a:solidFill>
                  <a:schemeClr val="hlink"/>
                </a:solidFill>
                <a:hlinkClick r:id="rId3"/>
              </a:rPr>
              <a:t>01 Microwave Oven: Accidental Inventions Documentary</a:t>
            </a:r>
            <a:r>
              <a:rPr lang="en-AU"/>
              <a:t> youtube</a:t>
            </a:r>
            <a:endParaRPr/>
          </a:p>
          <a:p>
            <a:pPr marL="91440" lvl="0" indent="-127000" algn="l" rtl="0">
              <a:lnSpc>
                <a:spcPct val="90000"/>
              </a:lnSpc>
              <a:spcBef>
                <a:spcPts val="1400"/>
              </a:spcBef>
              <a:spcAft>
                <a:spcPts val="0"/>
              </a:spcAft>
              <a:buSzPts val="2000"/>
              <a:buChar char=" "/>
            </a:pPr>
            <a:r>
              <a:rPr lang="en-AU"/>
              <a:t>1.What factors led to the discovery of microwave oven?</a:t>
            </a:r>
            <a:endParaRPr/>
          </a:p>
          <a:p>
            <a:pPr marL="91440" lvl="0" indent="-127000" algn="l" rtl="0">
              <a:lnSpc>
                <a:spcPct val="90000"/>
              </a:lnSpc>
              <a:spcBef>
                <a:spcPts val="1400"/>
              </a:spcBef>
              <a:spcAft>
                <a:spcPts val="0"/>
              </a:spcAft>
              <a:buSzPts val="2000"/>
              <a:buChar char=" "/>
            </a:pPr>
            <a:r>
              <a:rPr lang="en-AU"/>
              <a:t>2.What experiments were conducted in order to draw a valid conclusion from initial observations mentioned above?</a:t>
            </a:r>
            <a:endParaRPr/>
          </a:p>
          <a:p>
            <a:pPr marL="91440" lvl="0" indent="-127000" algn="l" rtl="0">
              <a:lnSpc>
                <a:spcPct val="90000"/>
              </a:lnSpc>
              <a:spcBef>
                <a:spcPts val="1400"/>
              </a:spcBef>
              <a:spcAft>
                <a:spcPts val="0"/>
              </a:spcAft>
              <a:buSzPts val="2000"/>
              <a:buChar char=" "/>
            </a:pPr>
            <a:r>
              <a:rPr lang="en-AU"/>
              <a:t>3.What new technologies and ideas came about after this investigation?</a:t>
            </a: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37"/>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3600" dirty="0"/>
              <a:t>INVESTIGATING MICROWAVES </a:t>
            </a:r>
            <a:br>
              <a:rPr lang="en-AU" sz="3600" dirty="0"/>
            </a:br>
            <a:r>
              <a:rPr lang="en-AU" sz="2800" dirty="0"/>
              <a:t>P.44 </a:t>
            </a:r>
            <a:br>
              <a:rPr lang="en-AU" sz="2800" dirty="0"/>
            </a:br>
            <a:endParaRPr sz="3600" dirty="0"/>
          </a:p>
        </p:txBody>
      </p:sp>
      <p:sp>
        <p:nvSpPr>
          <p:cNvPr id="961" name="Google Shape;961;p37"/>
          <p:cNvSpPr txBox="1">
            <a:spLocks noGrp="1"/>
          </p:cNvSpPr>
          <p:nvPr>
            <p:ph type="body" idx="1"/>
          </p:nvPr>
        </p:nvSpPr>
        <p:spPr>
          <a:xfrm>
            <a:off x="825246" y="1690007"/>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dirty="0"/>
              <a:t>How To Calculate The Speed Of Light With Your Microwave</a:t>
            </a:r>
            <a:endParaRPr dirty="0"/>
          </a:p>
          <a:p>
            <a:pPr marL="91440" lvl="0" indent="-127000" algn="l" rtl="0">
              <a:lnSpc>
                <a:spcPct val="90000"/>
              </a:lnSpc>
              <a:spcBef>
                <a:spcPts val="1400"/>
              </a:spcBef>
              <a:spcAft>
                <a:spcPts val="0"/>
              </a:spcAft>
              <a:buSzPts val="2000"/>
              <a:buChar char=" "/>
            </a:pPr>
            <a:r>
              <a:rPr lang="en-AU" u="sng" dirty="0">
                <a:solidFill>
                  <a:schemeClr val="hlink"/>
                </a:solidFill>
                <a:hlinkClick r:id="rId3"/>
              </a:rPr>
              <a:t>https://www.youtube.com/watch?v=GH5W6xEeY5U</a:t>
            </a:r>
            <a:endParaRPr dirty="0"/>
          </a:p>
          <a:p>
            <a:pPr marL="91440" lvl="0" indent="0" algn="l" rtl="0">
              <a:lnSpc>
                <a:spcPct val="90000"/>
              </a:lnSpc>
              <a:spcBef>
                <a:spcPts val="1400"/>
              </a:spcBef>
              <a:spcAft>
                <a:spcPts val="0"/>
              </a:spcAft>
              <a:buSzPts val="2000"/>
              <a:buNone/>
            </a:pP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38"/>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REVIEW PAGE 45 </a:t>
            </a:r>
            <a:endParaRPr/>
          </a:p>
        </p:txBody>
      </p:sp>
      <p:sp>
        <p:nvSpPr>
          <p:cNvPr id="967" name="Google Shape;967;p38"/>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a:t>Complete these questions</a:t>
            </a:r>
            <a:endParaRPr/>
          </a:p>
          <a:p>
            <a:pPr marL="91440" lvl="0" indent="-127000" algn="l" rtl="0">
              <a:lnSpc>
                <a:spcPct val="90000"/>
              </a:lnSpc>
              <a:spcBef>
                <a:spcPts val="1400"/>
              </a:spcBef>
              <a:spcAft>
                <a:spcPts val="0"/>
              </a:spcAft>
              <a:buSzPts val="2000"/>
              <a:buChar char=" "/>
            </a:pPr>
            <a:r>
              <a:rPr lang="en-AU"/>
              <a: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1"/>
        <p:cNvGrpSpPr/>
        <p:nvPr/>
      </p:nvGrpSpPr>
      <p:grpSpPr>
        <a:xfrm>
          <a:off x="0" y="0"/>
          <a:ext cx="0" cy="0"/>
          <a:chOff x="0" y="0"/>
          <a:chExt cx="0" cy="0"/>
        </a:xfrm>
      </p:grpSpPr>
      <p:sp>
        <p:nvSpPr>
          <p:cNvPr id="972" name="Google Shape;972;p39"/>
          <p:cNvSpPr/>
          <p:nvPr/>
        </p:nvSpPr>
        <p:spPr>
          <a:xfrm>
            <a:off x="245659" y="4572000"/>
            <a:ext cx="5293730" cy="196426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estrial"/>
              <a:ea typeface="Questrial"/>
              <a:cs typeface="Questrial"/>
              <a:sym typeface="Questrial"/>
            </a:endParaRPr>
          </a:p>
        </p:txBody>
      </p:sp>
      <p:sp>
        <p:nvSpPr>
          <p:cNvPr id="973" name="Google Shape;973;p39"/>
          <p:cNvSpPr txBox="1">
            <a:spLocks noGrp="1"/>
          </p:cNvSpPr>
          <p:nvPr>
            <p:ph type="title"/>
          </p:nvPr>
        </p:nvSpPr>
        <p:spPr>
          <a:xfrm>
            <a:off x="393192" y="4767072"/>
            <a:ext cx="4945641" cy="1625210"/>
          </a:xfrm>
          <a:prstGeom prst="rect">
            <a:avLst/>
          </a:prstGeom>
          <a:noFill/>
          <a:ln>
            <a:noFill/>
          </a:ln>
        </p:spPr>
        <p:txBody>
          <a:bodyPr spcFirstLastPara="1" wrap="square" lIns="91425" tIns="45700" rIns="91425" bIns="45700" anchor="ctr" anchorCtr="0">
            <a:noAutofit/>
          </a:bodyPr>
          <a:lstStyle/>
          <a:p>
            <a:pPr marL="0" lvl="0" indent="0" algn="r" rtl="0">
              <a:lnSpc>
                <a:spcPct val="80000"/>
              </a:lnSpc>
              <a:spcBef>
                <a:spcPts val="0"/>
              </a:spcBef>
              <a:spcAft>
                <a:spcPts val="0"/>
              </a:spcAft>
              <a:buClr>
                <a:srgbClr val="FFFFFF"/>
              </a:buClr>
              <a:buSzPts val="2520"/>
              <a:buFont typeface="Questrial"/>
              <a:buNone/>
            </a:pPr>
            <a:r>
              <a:rPr lang="en-AU" sz="2520" b="1">
                <a:solidFill>
                  <a:srgbClr val="FFFFFF"/>
                </a:solidFill>
              </a:rPr>
              <a:t>EQ 2 </a:t>
            </a:r>
            <a:br>
              <a:rPr lang="en-AU" sz="2520" b="1">
                <a:solidFill>
                  <a:srgbClr val="FFFFFF"/>
                </a:solidFill>
              </a:rPr>
            </a:br>
            <a:r>
              <a:rPr lang="en-AU" sz="2520" b="1">
                <a:solidFill>
                  <a:srgbClr val="FFFFFF"/>
                </a:solidFill>
              </a:rPr>
              <a:t>WHAT TYPE OF METHODOLOGY BEST SUITS A SCIENTIFIC INVESTIGATION?</a:t>
            </a:r>
            <a:br>
              <a:rPr lang="en-AU" sz="2520" b="1">
                <a:solidFill>
                  <a:srgbClr val="FFFFFF"/>
                </a:solidFill>
              </a:rPr>
            </a:br>
            <a:endParaRPr sz="2520">
              <a:solidFill>
                <a:srgbClr val="FFFFFF"/>
              </a:solidFill>
            </a:endParaRPr>
          </a:p>
        </p:txBody>
      </p:sp>
      <p:pic>
        <p:nvPicPr>
          <p:cNvPr id="974" name="Google Shape;974;p39"/>
          <p:cNvPicPr preferRelativeResize="0"/>
          <p:nvPr/>
        </p:nvPicPr>
        <p:blipFill rotWithShape="1">
          <a:blip r:embed="rId3">
            <a:alphaModFix/>
          </a:blip>
          <a:srcRect l="9439" r="54796" b="1"/>
          <a:stretch/>
        </p:blipFill>
        <p:spPr>
          <a:xfrm>
            <a:off x="245660" y="321733"/>
            <a:ext cx="5293729" cy="4107392"/>
          </a:xfrm>
          <a:prstGeom prst="rect">
            <a:avLst/>
          </a:prstGeom>
          <a:noFill/>
          <a:ln>
            <a:noFill/>
          </a:ln>
        </p:spPr>
      </p:pic>
      <p:sp>
        <p:nvSpPr>
          <p:cNvPr id="975" name="Google Shape;975;p39"/>
          <p:cNvSpPr/>
          <p:nvPr/>
        </p:nvSpPr>
        <p:spPr>
          <a:xfrm>
            <a:off x="5650991" y="321732"/>
            <a:ext cx="3251710" cy="621453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estrial"/>
              <a:ea typeface="Questrial"/>
              <a:cs typeface="Questrial"/>
              <a:sym typeface="Questrial"/>
            </a:endParaRPr>
          </a:p>
        </p:txBody>
      </p:sp>
      <p:sp>
        <p:nvSpPr>
          <p:cNvPr id="976" name="Google Shape;976;p39"/>
          <p:cNvSpPr txBox="1">
            <a:spLocks noGrp="1"/>
          </p:cNvSpPr>
          <p:nvPr>
            <p:ph type="body" idx="1"/>
          </p:nvPr>
        </p:nvSpPr>
        <p:spPr>
          <a:xfrm>
            <a:off x="5992569" y="1786854"/>
            <a:ext cx="2568554" cy="4427849"/>
          </a:xfrm>
          <a:prstGeom prst="rect">
            <a:avLst/>
          </a:prstGeom>
          <a:noFill/>
          <a:ln>
            <a:noFill/>
          </a:ln>
        </p:spPr>
        <p:txBody>
          <a:bodyPr spcFirstLastPara="1" wrap="square" lIns="45700" tIns="45700" rIns="45700" bIns="45700" anchor="ctr" anchorCtr="0">
            <a:noAutofit/>
          </a:bodyPr>
          <a:lstStyle/>
          <a:p>
            <a:pPr marL="91440" lvl="0" indent="-117475" algn="l" rtl="0">
              <a:lnSpc>
                <a:spcPct val="70000"/>
              </a:lnSpc>
              <a:spcBef>
                <a:spcPts val="0"/>
              </a:spcBef>
              <a:spcAft>
                <a:spcPts val="0"/>
              </a:spcAft>
              <a:buSzPts val="1850"/>
              <a:buChar char=" "/>
            </a:pPr>
            <a:r>
              <a:rPr lang="en-AU" sz="1850">
                <a:solidFill>
                  <a:schemeClr val="lt1"/>
                </a:solidFill>
              </a:rPr>
              <a:t>Using examples, </a:t>
            </a:r>
            <a:r>
              <a:rPr lang="en-AU" sz="1850">
                <a:solidFill>
                  <a:srgbClr val="00B050"/>
                </a:solidFill>
              </a:rPr>
              <a:t>evaluate the objectives and data collected in an investigation</a:t>
            </a:r>
            <a:r>
              <a:rPr lang="en-AU" sz="1850">
                <a:solidFill>
                  <a:schemeClr val="lt1"/>
                </a:solidFill>
              </a:rPr>
              <a:t> by a recognised scientist or team of scientists, including but not limited to:</a:t>
            </a:r>
            <a:endParaRPr/>
          </a:p>
          <a:p>
            <a:pPr marL="91440" lvl="0" indent="-117475" algn="l" rtl="0">
              <a:lnSpc>
                <a:spcPct val="70000"/>
              </a:lnSpc>
              <a:spcBef>
                <a:spcPts val="1400"/>
              </a:spcBef>
              <a:spcAft>
                <a:spcPts val="0"/>
              </a:spcAft>
              <a:buSzPts val="1850"/>
              <a:buFont typeface="Arial"/>
              <a:buChar char="•"/>
            </a:pPr>
            <a:r>
              <a:rPr lang="en-AU" sz="1850" b="1">
                <a:solidFill>
                  <a:schemeClr val="lt1"/>
                </a:solidFill>
              </a:rPr>
              <a:t>Marshal and warren peptic ulcers</a:t>
            </a:r>
            <a:endParaRPr/>
          </a:p>
          <a:p>
            <a:pPr marL="91440" lvl="0" indent="-117475" algn="l" rtl="0">
              <a:lnSpc>
                <a:spcPct val="70000"/>
              </a:lnSpc>
              <a:spcBef>
                <a:spcPts val="1400"/>
              </a:spcBef>
              <a:spcAft>
                <a:spcPts val="0"/>
              </a:spcAft>
              <a:buSzPts val="1850"/>
              <a:buFont typeface="Arial"/>
              <a:buChar char="•"/>
            </a:pPr>
            <a:r>
              <a:rPr lang="en-AU" sz="1850" b="1">
                <a:solidFill>
                  <a:schemeClr val="lt1"/>
                </a:solidFill>
              </a:rPr>
              <a:t>Eratosthenes and Earth’s circumference</a:t>
            </a:r>
            <a:endParaRPr/>
          </a:p>
          <a:p>
            <a:pPr marL="91440" lvl="0" indent="-117475" algn="l" rtl="0">
              <a:lnSpc>
                <a:spcPct val="70000"/>
              </a:lnSpc>
              <a:spcBef>
                <a:spcPts val="1400"/>
              </a:spcBef>
              <a:spcAft>
                <a:spcPts val="0"/>
              </a:spcAft>
              <a:buSzPts val="1850"/>
              <a:buFont typeface="Arial"/>
              <a:buChar char="•"/>
            </a:pPr>
            <a:r>
              <a:rPr lang="en-AU" sz="1850" b="1">
                <a:solidFill>
                  <a:schemeClr val="lt1"/>
                </a:solidFill>
              </a:rPr>
              <a:t>Doppler and the Doppler effect</a:t>
            </a:r>
            <a:endParaRPr/>
          </a:p>
          <a:p>
            <a:pPr marL="91440" lvl="0" indent="-117475" algn="l" rtl="0">
              <a:lnSpc>
                <a:spcPct val="70000"/>
              </a:lnSpc>
              <a:spcBef>
                <a:spcPts val="1400"/>
              </a:spcBef>
              <a:spcAft>
                <a:spcPts val="0"/>
              </a:spcAft>
              <a:buSzPts val="1850"/>
              <a:buFont typeface="Arial"/>
              <a:buChar char="•"/>
            </a:pPr>
            <a:r>
              <a:rPr lang="en-AU" sz="1850" b="1">
                <a:solidFill>
                  <a:schemeClr val="lt1"/>
                </a:solidFill>
              </a:rPr>
              <a:t>Priestley’s experiments with oxygen</a:t>
            </a:r>
            <a:endParaRPr/>
          </a:p>
          <a:p>
            <a:pPr marL="0" lvl="0" indent="0" algn="l" rtl="0">
              <a:lnSpc>
                <a:spcPct val="70000"/>
              </a:lnSpc>
              <a:spcBef>
                <a:spcPts val="1400"/>
              </a:spcBef>
              <a:spcAft>
                <a:spcPts val="0"/>
              </a:spcAft>
              <a:buSzPts val="1850"/>
              <a:buNone/>
            </a:pPr>
            <a:endParaRPr sz="1850" b="1"/>
          </a:p>
          <a:p>
            <a:pPr marL="0" lvl="0" indent="0" algn="l" rtl="0">
              <a:lnSpc>
                <a:spcPct val="70000"/>
              </a:lnSpc>
              <a:spcBef>
                <a:spcPts val="1400"/>
              </a:spcBef>
              <a:spcAft>
                <a:spcPts val="0"/>
              </a:spcAft>
              <a:buSzPts val="1850"/>
              <a:buNone/>
            </a:pPr>
            <a:endParaRPr sz="1850">
              <a:solidFill>
                <a:srgbClr val="FFFFFF"/>
              </a:solidFill>
            </a:endParaRPr>
          </a:p>
          <a:p>
            <a:pPr marL="0" lvl="0" indent="0" algn="l" rtl="0">
              <a:lnSpc>
                <a:spcPct val="70000"/>
              </a:lnSpc>
              <a:spcBef>
                <a:spcPts val="1400"/>
              </a:spcBef>
              <a:spcAft>
                <a:spcPts val="0"/>
              </a:spcAft>
              <a:buSzPts val="1850"/>
              <a:buNone/>
            </a:pPr>
            <a:endParaRPr sz="1850">
              <a:solidFill>
                <a:srgbClr val="FFFFFF"/>
              </a:solidFill>
            </a:endParaRPr>
          </a:p>
          <a:p>
            <a:pPr marL="91440" lvl="0" indent="0" algn="l" rtl="0">
              <a:lnSpc>
                <a:spcPct val="70000"/>
              </a:lnSpc>
              <a:spcBef>
                <a:spcPts val="1400"/>
              </a:spcBef>
              <a:spcAft>
                <a:spcPts val="0"/>
              </a:spcAft>
              <a:buSzPts val="1850"/>
              <a:buNone/>
            </a:pPr>
            <a:endParaRPr sz="185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p40"/>
          <p:cNvSpPr txBox="1">
            <a:spLocks noGrp="1"/>
          </p:cNvSpPr>
          <p:nvPr>
            <p:ph type="title"/>
          </p:nvPr>
        </p:nvSpPr>
        <p:spPr>
          <a:xfrm>
            <a:off x="857743" y="818298"/>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3959"/>
              <a:buFont typeface="Questrial"/>
              <a:buNone/>
            </a:pPr>
            <a:r>
              <a:rPr lang="en-AU" sz="3959"/>
              <a:t>MARSHAL AND WARREN AND PEPTIC ULCERS</a:t>
            </a:r>
            <a:br>
              <a:rPr lang="en-AU" sz="3959"/>
            </a:br>
            <a:r>
              <a:rPr lang="en-AU" sz="1620" u="sng">
                <a:solidFill>
                  <a:schemeClr val="hlink"/>
                </a:solidFill>
                <a:hlinkClick r:id="rId3"/>
              </a:rPr>
              <a:t>THE DOCTOR WHO DRANK INFECTIOUS BROTH, GAVE HIMSELF AN ULCER, AND SOLVED A MEDICAL MYSTERY</a:t>
            </a:r>
            <a:br>
              <a:rPr lang="en-AU" sz="1620"/>
            </a:br>
            <a:br>
              <a:rPr lang="en-AU" sz="3959"/>
            </a:br>
            <a:br>
              <a:rPr lang="en-AU" sz="3959"/>
            </a:br>
            <a:endParaRPr sz="3959"/>
          </a:p>
        </p:txBody>
      </p:sp>
      <p:sp>
        <p:nvSpPr>
          <p:cNvPr id="982" name="Google Shape;982;p40"/>
          <p:cNvSpPr txBox="1">
            <a:spLocks noGrp="1"/>
          </p:cNvSpPr>
          <p:nvPr>
            <p:ph type="body" idx="1"/>
          </p:nvPr>
        </p:nvSpPr>
        <p:spPr>
          <a:xfrm>
            <a:off x="768095" y="1488141"/>
            <a:ext cx="7909739"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a:t>Marshall wanted to find the underlying causes of ulcers. Surgery records and patient records and X rays indicated existence of ulcers. He challenged the hypothesis at the time as it was believed that smoking and lifestyle stress were the main contributing factors. Further evidence came from  observations made by Robin Warren. He said had been seeing bacteria on biopsies of ulcer and stomach cancer patients for two years, and they were all identical.</a:t>
            </a:r>
            <a:endParaRPr/>
          </a:p>
          <a:p>
            <a:pPr marL="91440" lvl="0" indent="-127000" algn="l" rtl="0">
              <a:lnSpc>
                <a:spcPct val="90000"/>
              </a:lnSpc>
              <a:spcBef>
                <a:spcPts val="1400"/>
              </a:spcBef>
              <a:spcAft>
                <a:spcPts val="0"/>
              </a:spcAft>
              <a:buSzPts val="2000"/>
              <a:buChar char=" "/>
            </a:pPr>
            <a:r>
              <a:rPr lang="en-AU"/>
              <a:t>All the microorganisms all had an S-shaped or helical form, and the infections coated the stomach. Warren had found them in about 20 patients who had been sent to him because doctors thought they might have cancer. Instead of cancer, he had found a type of bacteria. Warren let Marshall investigate the patient records to see if there was any data that could explain the patterns he has been observing.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8" name="Google Shape;988;p41"/>
          <p:cNvSpPr txBox="1">
            <a:spLocks noGrp="1"/>
          </p:cNvSpPr>
          <p:nvPr>
            <p:ph type="body" idx="1"/>
          </p:nvPr>
        </p:nvSpPr>
        <p:spPr>
          <a:xfrm>
            <a:off x="706778" y="807091"/>
            <a:ext cx="8214539" cy="4712925"/>
          </a:xfrm>
          <a:prstGeom prst="rect">
            <a:avLst/>
          </a:prstGeom>
          <a:noFill/>
          <a:ln>
            <a:noFill/>
          </a:ln>
        </p:spPr>
        <p:txBody>
          <a:bodyPr spcFirstLastPara="1" wrap="square" lIns="45700" tIns="45700" rIns="45700" bIns="45700" anchor="t" anchorCtr="0">
            <a:noAutofit/>
          </a:bodyPr>
          <a:lstStyle/>
          <a:p>
            <a:pPr marL="91440" lvl="0" indent="-117475" algn="l" rtl="0">
              <a:lnSpc>
                <a:spcPct val="70000"/>
              </a:lnSpc>
              <a:spcBef>
                <a:spcPts val="0"/>
              </a:spcBef>
              <a:spcAft>
                <a:spcPts val="0"/>
              </a:spcAft>
              <a:buSzPts val="1850"/>
              <a:buChar char=" "/>
            </a:pPr>
            <a:r>
              <a:rPr lang="en-AU" sz="1850" dirty="0"/>
              <a:t>Eventually a patient turned up to Marshall who was in severe pain and was deemed to have symptoms of angina. There was little treatment available at the time and he was given an antibiotic, tetracycline. After 2 weeks he came back and was healed of pain. This made Marshall infer that perhaps bacteria may be the cause of some of these painful symptoms. He set up a proper clinical trial of 100 people.</a:t>
            </a:r>
            <a:endParaRPr dirty="0"/>
          </a:p>
          <a:p>
            <a:pPr marL="0" lvl="0" indent="0" algn="l" rtl="0">
              <a:lnSpc>
                <a:spcPct val="70000"/>
              </a:lnSpc>
              <a:spcBef>
                <a:spcPts val="1400"/>
              </a:spcBef>
              <a:spcAft>
                <a:spcPts val="0"/>
              </a:spcAft>
              <a:buSzPts val="1850"/>
              <a:buNone/>
            </a:pPr>
            <a:r>
              <a:rPr lang="en-AU" sz="1850" dirty="0"/>
              <a:t>Marshall got an excited call from the microbiologist who was studying the cultures. The lab technicians had been throwing the cultures out after two days (as it was standard practice), however </a:t>
            </a:r>
            <a:r>
              <a:rPr lang="en-AU" sz="1850" i="1" dirty="0"/>
              <a:t>Helicobacter </a:t>
            </a:r>
            <a:r>
              <a:rPr lang="en-AU" sz="1850" dirty="0"/>
              <a:t>is slow-growing,  as they discovered. After Marshal and the microbiologist realised this they let the cultured grow longer. They found  that the13 patients that had duodenal ulcer all of had the bacteria.</a:t>
            </a:r>
            <a:endParaRPr dirty="0"/>
          </a:p>
          <a:p>
            <a:pPr marL="0" lvl="0" indent="0" algn="l" rtl="0">
              <a:lnSpc>
                <a:spcPct val="70000"/>
              </a:lnSpc>
              <a:spcBef>
                <a:spcPts val="1400"/>
              </a:spcBef>
              <a:spcAft>
                <a:spcPts val="0"/>
              </a:spcAft>
              <a:buSzPts val="1850"/>
              <a:buNone/>
            </a:pPr>
            <a:r>
              <a:rPr lang="en-AU" sz="1850" dirty="0"/>
              <a:t>Marshall  and Warren observed that everybody who got stomach cancer developed it on a background of gastritis, an irritation or inflammation of the stomach lining. Whenever they found a person without </a:t>
            </a:r>
            <a:r>
              <a:rPr lang="en-AU" sz="1850" i="1" dirty="0"/>
              <a:t>Helicobacter</a:t>
            </a:r>
            <a:r>
              <a:rPr lang="en-AU" sz="1850" dirty="0"/>
              <a:t>, they couldn’t find gastritis, either. So as far as they knew, the cause of gastritis was </a:t>
            </a:r>
            <a:r>
              <a:rPr lang="en-AU" sz="1850" i="1" dirty="0"/>
              <a:t>Helicobacter</a:t>
            </a:r>
            <a:r>
              <a:rPr lang="en-AU" sz="1850" dirty="0"/>
              <a:t>. Therefore, it had to be the most important cause of stomach cancer as well.</a:t>
            </a:r>
            <a:endParaRPr dirty="0"/>
          </a:p>
          <a:p>
            <a:pPr marL="0" lvl="0" indent="0" algn="l" rtl="0">
              <a:lnSpc>
                <a:spcPct val="70000"/>
              </a:lnSpc>
              <a:spcBef>
                <a:spcPts val="1400"/>
              </a:spcBef>
              <a:spcAft>
                <a:spcPts val="0"/>
              </a:spcAft>
              <a:buSzPts val="1850"/>
              <a:buNone/>
            </a:pPr>
            <a:r>
              <a:rPr lang="en-AU" sz="1850" dirty="0">
                <a:solidFill>
                  <a:srgbClr val="00B050"/>
                </a:solidFill>
              </a:rPr>
              <a:t>How did the data collected by Marshal and Warren support their initial hypothesis of heliobacteria being the cause of stomach ulcers? </a:t>
            </a:r>
            <a:endParaRPr dirty="0"/>
          </a:p>
          <a:p>
            <a:pPr marL="91440" lvl="0" indent="0" algn="l" rtl="0">
              <a:lnSpc>
                <a:spcPct val="70000"/>
              </a:lnSpc>
              <a:spcBef>
                <a:spcPts val="1400"/>
              </a:spcBef>
              <a:spcAft>
                <a:spcPts val="0"/>
              </a:spcAft>
              <a:buSzPts val="1850"/>
              <a:buNone/>
            </a:pPr>
            <a:endParaRPr sz="18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pic>
        <p:nvPicPr>
          <p:cNvPr id="994" name="Google Shape;994;p42"/>
          <p:cNvPicPr preferRelativeResize="0">
            <a:picLocks noGrp="1"/>
          </p:cNvPicPr>
          <p:nvPr>
            <p:ph type="body" idx="1"/>
          </p:nvPr>
        </p:nvPicPr>
        <p:blipFill rotWithShape="1">
          <a:blip r:embed="rId3">
            <a:alphaModFix/>
          </a:blip>
          <a:srcRect/>
          <a:stretch/>
        </p:blipFill>
        <p:spPr>
          <a:xfrm>
            <a:off x="994688" y="393029"/>
            <a:ext cx="5082324" cy="4477993"/>
          </a:xfrm>
          <a:prstGeom prst="rect">
            <a:avLst/>
          </a:prstGeom>
          <a:noFill/>
          <a:ln>
            <a:noFill/>
          </a:ln>
        </p:spPr>
      </p:pic>
      <p:pic>
        <p:nvPicPr>
          <p:cNvPr id="995" name="Google Shape;995;p42"/>
          <p:cNvPicPr preferRelativeResize="0"/>
          <p:nvPr/>
        </p:nvPicPr>
        <p:blipFill rotWithShape="1">
          <a:blip r:embed="rId4">
            <a:alphaModFix/>
          </a:blip>
          <a:srcRect/>
          <a:stretch/>
        </p:blipFill>
        <p:spPr>
          <a:xfrm>
            <a:off x="926718" y="1516753"/>
            <a:ext cx="5564160" cy="95076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9"/>
        <p:cNvGrpSpPr/>
        <p:nvPr/>
      </p:nvGrpSpPr>
      <p:grpSpPr>
        <a:xfrm>
          <a:off x="0" y="0"/>
          <a:ext cx="0" cy="0"/>
          <a:chOff x="0" y="0"/>
          <a:chExt cx="0" cy="0"/>
        </a:xfrm>
      </p:grpSpPr>
      <p:sp>
        <p:nvSpPr>
          <p:cNvPr id="1000" name="Google Shape;1000;p43"/>
          <p:cNvSpPr txBox="1">
            <a:spLocks noGrp="1"/>
          </p:cNvSpPr>
          <p:nvPr>
            <p:ph type="title"/>
          </p:nvPr>
        </p:nvSpPr>
        <p:spPr>
          <a:xfrm>
            <a:off x="768096" y="585216"/>
            <a:ext cx="4550113"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HIS WORKS CONTINUES, 2017 </a:t>
            </a:r>
            <a:endParaRPr/>
          </a:p>
        </p:txBody>
      </p:sp>
      <p:sp>
        <p:nvSpPr>
          <p:cNvPr id="1001" name="Google Shape;1001;p43"/>
          <p:cNvSpPr txBox="1">
            <a:spLocks noGrp="1"/>
          </p:cNvSpPr>
          <p:nvPr>
            <p:ph type="body" idx="1"/>
          </p:nvPr>
        </p:nvSpPr>
        <p:spPr>
          <a:xfrm>
            <a:off x="644186" y="1909482"/>
            <a:ext cx="4550113" cy="4023360"/>
          </a:xfrm>
          <a:prstGeom prst="rect">
            <a:avLst/>
          </a:prstGeom>
          <a:noFill/>
          <a:ln>
            <a:noFill/>
          </a:ln>
        </p:spPr>
        <p:txBody>
          <a:bodyPr spcFirstLastPara="1" wrap="square" lIns="45700" tIns="45700" rIns="45700" bIns="45700" anchor="t" anchorCtr="0">
            <a:noAutofit/>
          </a:bodyPr>
          <a:lstStyle/>
          <a:p>
            <a:pPr marL="91440" lvl="0" indent="-91440" algn="l" rtl="0">
              <a:lnSpc>
                <a:spcPct val="90000"/>
              </a:lnSpc>
              <a:spcBef>
                <a:spcPts val="0"/>
              </a:spcBef>
              <a:spcAft>
                <a:spcPts val="0"/>
              </a:spcAft>
              <a:buSzPts val="1400"/>
              <a:buChar char=" "/>
            </a:pPr>
            <a:r>
              <a:rPr lang="en-AU" sz="1400" u="sng">
                <a:solidFill>
                  <a:schemeClr val="hlink"/>
                </a:solidFill>
                <a:hlinkClick r:id="rId3"/>
              </a:rPr>
              <a:t>https://www.abc.net.au/news/2017-04-04/researchers-who-discovered-heliobacter-learn-more-about-bacteria/8415686</a:t>
            </a:r>
            <a:endParaRPr sz="1400"/>
          </a:p>
          <a:p>
            <a:pPr marL="91440" lvl="0" indent="-91440" algn="l" rtl="0">
              <a:lnSpc>
                <a:spcPct val="90000"/>
              </a:lnSpc>
              <a:spcBef>
                <a:spcPts val="1400"/>
              </a:spcBef>
              <a:spcAft>
                <a:spcPts val="0"/>
              </a:spcAft>
              <a:buSzPts val="1400"/>
              <a:buChar char=" "/>
            </a:pPr>
            <a:r>
              <a:rPr lang="en-AU" sz="1400"/>
              <a:t>“Professor Marshall and a team of researchers at the University of Western Australia have identified how the bacteria produces a waxy shield which protects it from stomach acid, allowing it to survive for long periods of time.</a:t>
            </a:r>
            <a:endParaRPr/>
          </a:p>
          <a:p>
            <a:pPr marL="91440" lvl="0" indent="-91440" algn="l" rtl="0">
              <a:lnSpc>
                <a:spcPct val="90000"/>
              </a:lnSpc>
              <a:spcBef>
                <a:spcPts val="1400"/>
              </a:spcBef>
              <a:spcAft>
                <a:spcPts val="0"/>
              </a:spcAft>
              <a:buSzPts val="1400"/>
              <a:buChar char=" "/>
            </a:pPr>
            <a:r>
              <a:rPr lang="en-AU" sz="1400"/>
              <a:t>Understanding the makeup of the waxy shield will allow for the development of treatments to stop the bacteria surviving in the stomach, which Professor Marshall said would help remove H. pylori from the human population.”</a:t>
            </a:r>
            <a:endParaRPr/>
          </a:p>
          <a:p>
            <a:pPr marL="91440" lvl="0" indent="-91440" algn="l" rtl="0">
              <a:lnSpc>
                <a:spcPct val="90000"/>
              </a:lnSpc>
              <a:spcBef>
                <a:spcPts val="1400"/>
              </a:spcBef>
              <a:spcAft>
                <a:spcPts val="0"/>
              </a:spcAft>
              <a:buSzPts val="1400"/>
              <a:buChar char=" "/>
            </a:pPr>
            <a:r>
              <a:rPr lang="en-AU" sz="1400"/>
              <a:t>“H. pylori is classified as a class 1 carcinogen in Australia, which means it is proven to cause cancer, even in those who do not experience ulcers.”</a:t>
            </a:r>
            <a:endParaRPr/>
          </a:p>
        </p:txBody>
      </p:sp>
      <p:pic>
        <p:nvPicPr>
          <p:cNvPr id="1002" name="Google Shape;1002;p43" descr="A person wearing a blue shirt and smiling at the camera&#10;&#10;Description generated with very high confidence"/>
          <p:cNvPicPr preferRelativeResize="0"/>
          <p:nvPr/>
        </p:nvPicPr>
        <p:blipFill rotWithShape="1">
          <a:blip r:embed="rId4">
            <a:alphaModFix/>
          </a:blip>
          <a:srcRect l="17677" r="20676" b="-1"/>
          <a:stretch/>
        </p:blipFill>
        <p:spPr>
          <a:xfrm>
            <a:off x="5664199" y="10"/>
            <a:ext cx="3479800" cy="4233662"/>
          </a:xfrm>
          <a:prstGeom prst="rect">
            <a:avLst/>
          </a:prstGeom>
          <a:noFill/>
          <a:ln>
            <a:noFill/>
          </a:ln>
        </p:spPr>
      </p:pic>
      <p:pic>
        <p:nvPicPr>
          <p:cNvPr id="1003" name="Google Shape;1003;p43" descr="A picture containing indoor&#10;&#10;Description generated with very high confidence"/>
          <p:cNvPicPr preferRelativeResize="0"/>
          <p:nvPr/>
        </p:nvPicPr>
        <p:blipFill rotWithShape="1">
          <a:blip r:embed="rId5">
            <a:alphaModFix/>
          </a:blip>
          <a:srcRect l="11491" r="1" b="1"/>
          <a:stretch/>
        </p:blipFill>
        <p:spPr>
          <a:xfrm>
            <a:off x="5664199" y="4233673"/>
            <a:ext cx="3479800" cy="2624328"/>
          </a:xfrm>
          <a:prstGeom prst="rect">
            <a:avLst/>
          </a:prstGeom>
          <a:noFill/>
          <a:ln>
            <a:noFill/>
          </a:ln>
        </p:spPr>
      </p:pic>
      <p:sp>
        <p:nvSpPr>
          <p:cNvPr id="1004" name="Google Shape;1004;p43" descr="A picture of the bacteria, Helicobacter pylori."/>
          <p:cNvSpPr/>
          <p:nvPr/>
        </p:nvSpPr>
        <p:spPr>
          <a:xfrm>
            <a:off x="4419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estrial"/>
              <a:ea typeface="Questrial"/>
              <a:cs typeface="Questrial"/>
              <a:sym typeface="Quest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2"/>
        <p:cNvGrpSpPr/>
        <p:nvPr/>
      </p:nvGrpSpPr>
      <p:grpSpPr>
        <a:xfrm>
          <a:off x="0" y="0"/>
          <a:ext cx="0" cy="0"/>
          <a:chOff x="0" y="0"/>
          <a:chExt cx="0" cy="0"/>
        </a:xfrm>
      </p:grpSpPr>
      <p:cxnSp>
        <p:nvCxnSpPr>
          <p:cNvPr id="813" name="Google Shape;813;p17"/>
          <p:cNvCxnSpPr/>
          <p:nvPr/>
        </p:nvCxnSpPr>
        <p:spPr>
          <a:xfrm rot="10800000">
            <a:off x="571500" y="826324"/>
            <a:ext cx="0" cy="914400"/>
          </a:xfrm>
          <a:prstGeom prst="straightConnector1">
            <a:avLst/>
          </a:prstGeom>
          <a:noFill/>
          <a:ln w="19050" cap="flat" cmpd="sng">
            <a:solidFill>
              <a:schemeClr val="accent3"/>
            </a:solidFill>
            <a:prstDash val="solid"/>
            <a:round/>
            <a:headEnd type="none" w="sm" len="sm"/>
            <a:tailEnd type="none" w="sm" len="sm"/>
          </a:ln>
        </p:spPr>
      </p:cxnSp>
      <p:sp>
        <p:nvSpPr>
          <p:cNvPr id="814" name="Google Shape;814;p17"/>
          <p:cNvSpPr/>
          <p:nvPr/>
        </p:nvSpPr>
        <p:spPr>
          <a:xfrm>
            <a:off x="245659" y="4572000"/>
            <a:ext cx="5293730" cy="1964266"/>
          </a:xfrm>
          <a:prstGeom prst="rect">
            <a:avLst/>
          </a:prstGeom>
          <a:solidFill>
            <a:srgbClr val="9840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estrial"/>
              <a:ea typeface="Questrial"/>
              <a:cs typeface="Questrial"/>
              <a:sym typeface="Questrial"/>
            </a:endParaRPr>
          </a:p>
        </p:txBody>
      </p:sp>
      <p:sp>
        <p:nvSpPr>
          <p:cNvPr id="815" name="Google Shape;815;p17"/>
          <p:cNvSpPr txBox="1">
            <a:spLocks noGrp="1"/>
          </p:cNvSpPr>
          <p:nvPr>
            <p:ph type="title"/>
          </p:nvPr>
        </p:nvSpPr>
        <p:spPr>
          <a:xfrm>
            <a:off x="393192" y="4767072"/>
            <a:ext cx="4945641" cy="1625210"/>
          </a:xfrm>
          <a:prstGeom prst="rect">
            <a:avLst/>
          </a:prstGeom>
          <a:noFill/>
          <a:ln>
            <a:noFill/>
          </a:ln>
        </p:spPr>
        <p:txBody>
          <a:bodyPr spcFirstLastPara="1" wrap="square" lIns="91425" tIns="45700" rIns="91425" bIns="45700" anchor="ctr" anchorCtr="0">
            <a:noAutofit/>
          </a:bodyPr>
          <a:lstStyle/>
          <a:p>
            <a:pPr marL="0" lvl="0" indent="0" algn="r" rtl="0">
              <a:lnSpc>
                <a:spcPct val="80000"/>
              </a:lnSpc>
              <a:spcBef>
                <a:spcPts val="0"/>
              </a:spcBef>
              <a:spcAft>
                <a:spcPts val="0"/>
              </a:spcAft>
              <a:buClr>
                <a:srgbClr val="FFFFFF"/>
              </a:buClr>
              <a:buSzPts val="5000"/>
              <a:buFont typeface="Questrial"/>
              <a:buNone/>
            </a:pPr>
            <a:r>
              <a:rPr lang="en-AU" sz="4800" dirty="0">
                <a:solidFill>
                  <a:srgbClr val="FFFFFF"/>
                </a:solidFill>
              </a:rPr>
              <a:t>EQ1: WHAT INITIATES AN INVESTIGATION? </a:t>
            </a:r>
            <a:endParaRPr sz="3200" dirty="0"/>
          </a:p>
        </p:txBody>
      </p:sp>
      <p:pic>
        <p:nvPicPr>
          <p:cNvPr id="816" name="Google Shape;816;p17"/>
          <p:cNvPicPr preferRelativeResize="0">
            <a:picLocks noGrp="1"/>
          </p:cNvPicPr>
          <p:nvPr>
            <p:ph type="body" idx="1"/>
          </p:nvPr>
        </p:nvPicPr>
        <p:blipFill rotWithShape="1">
          <a:blip r:embed="rId3">
            <a:alphaModFix/>
          </a:blip>
          <a:srcRect l="8859" r="13489" b="-1"/>
          <a:stretch/>
        </p:blipFill>
        <p:spPr>
          <a:xfrm>
            <a:off x="245660" y="321733"/>
            <a:ext cx="5293729" cy="4107392"/>
          </a:xfrm>
          <a:prstGeom prst="rect">
            <a:avLst/>
          </a:prstGeom>
          <a:noFill/>
          <a:ln>
            <a:noFill/>
          </a:ln>
        </p:spPr>
      </p:pic>
      <p:sp>
        <p:nvSpPr>
          <p:cNvPr id="817" name="Google Shape;817;p17"/>
          <p:cNvSpPr/>
          <p:nvPr/>
        </p:nvSpPr>
        <p:spPr>
          <a:xfrm>
            <a:off x="5650991" y="321732"/>
            <a:ext cx="3251710" cy="621453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estrial"/>
              <a:ea typeface="Questrial"/>
              <a:cs typeface="Questrial"/>
              <a:sym typeface="Questrial"/>
            </a:endParaRPr>
          </a:p>
        </p:txBody>
      </p:sp>
      <p:sp>
        <p:nvSpPr>
          <p:cNvPr id="818" name="Google Shape;818;p17"/>
          <p:cNvSpPr txBox="1">
            <a:spLocks noGrp="1"/>
          </p:cNvSpPr>
          <p:nvPr>
            <p:ph type="body" idx="2"/>
          </p:nvPr>
        </p:nvSpPr>
        <p:spPr>
          <a:xfrm>
            <a:off x="6021989" y="917725"/>
            <a:ext cx="2568554" cy="4852362"/>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SzPts val="1600"/>
              <a:buNone/>
            </a:pPr>
            <a:endParaRPr>
              <a:solidFill>
                <a:srgbClr val="FFFFFF"/>
              </a:solidFill>
            </a:endParaRPr>
          </a:p>
          <a:p>
            <a:pPr marL="0" lvl="0" indent="0" algn="l" rtl="0">
              <a:lnSpc>
                <a:spcPct val="90000"/>
              </a:lnSpc>
              <a:spcBef>
                <a:spcPts val="800"/>
              </a:spcBef>
              <a:spcAft>
                <a:spcPts val="0"/>
              </a:spcAft>
              <a:buSzPts val="1600"/>
              <a:buNone/>
            </a:pPr>
            <a:endParaRPr>
              <a:solidFill>
                <a:srgbClr val="FFFFFF"/>
              </a:solidFill>
            </a:endParaRPr>
          </a:p>
        </p:txBody>
      </p:sp>
      <p:sp>
        <p:nvSpPr>
          <p:cNvPr id="819" name="Google Shape;819;p17"/>
          <p:cNvSpPr/>
          <p:nvPr/>
        </p:nvSpPr>
        <p:spPr>
          <a:xfrm>
            <a:off x="6021989" y="826324"/>
            <a:ext cx="2411506" cy="33701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b="1" i="0" u="none" strike="noStrike" cap="none">
                <a:solidFill>
                  <a:srgbClr val="00B050"/>
                </a:solidFill>
                <a:latin typeface="Questrial"/>
                <a:ea typeface="Questrial"/>
                <a:cs typeface="Questrial"/>
                <a:sym typeface="Questrial"/>
              </a:rPr>
              <a:t>Research the</a:t>
            </a:r>
            <a:r>
              <a:rPr lang="en-AU" sz="1800" b="1" i="0" u="none" strike="noStrike" cap="none">
                <a:solidFill>
                  <a:schemeClr val="accent3"/>
                </a:solidFill>
                <a:latin typeface="Questrial"/>
                <a:ea typeface="Questrial"/>
                <a:cs typeface="Questrial"/>
                <a:sym typeface="Questrial"/>
              </a:rPr>
              <a:t> factors( below) </a:t>
            </a:r>
            <a:r>
              <a:rPr lang="en-AU" sz="1800" b="1" i="0" u="none" strike="noStrike" cap="none">
                <a:solidFill>
                  <a:srgbClr val="00B050"/>
                </a:solidFill>
                <a:latin typeface="Questrial"/>
                <a:ea typeface="Questrial"/>
                <a:cs typeface="Questrial"/>
                <a:sym typeface="Questrial"/>
              </a:rPr>
              <a:t>that led scientists to investigate the following, including but not limited to:</a:t>
            </a:r>
            <a:endParaRPr sz="1800" b="0" i="0" u="none" strike="noStrike" cap="none">
              <a:solidFill>
                <a:srgbClr val="00B050"/>
              </a:solidFill>
              <a:latin typeface="Questrial"/>
              <a:ea typeface="Questrial"/>
              <a:cs typeface="Questrial"/>
              <a:sym typeface="Questrial"/>
            </a:endParaRPr>
          </a:p>
          <a:p>
            <a:pPr marL="0" marR="0" lvl="0" indent="-114300" algn="l" rtl="0">
              <a:spcBef>
                <a:spcPts val="600"/>
              </a:spcBef>
              <a:spcAft>
                <a:spcPts val="0"/>
              </a:spcAft>
              <a:buClr>
                <a:srgbClr val="297FD5"/>
              </a:buClr>
              <a:buSzPts val="1800"/>
              <a:buFont typeface="Noto Sans Symbols"/>
              <a:buChar char="❑"/>
            </a:pPr>
            <a:r>
              <a:rPr lang="en-AU" sz="1800" b="0" i="0" u="sng" strike="noStrike" cap="none">
                <a:solidFill>
                  <a:schemeClr val="hlink"/>
                </a:solidFill>
                <a:latin typeface="Questrial"/>
                <a:ea typeface="Questrial"/>
                <a:cs typeface="Questrial"/>
                <a:sym typeface="Questrial"/>
                <a:hlinkClick r:id="rId4"/>
              </a:rPr>
              <a:t>peptic ulcers (Marshall and Warren)</a:t>
            </a:r>
            <a:endParaRPr sz="1800" b="0" i="0" u="none" strike="noStrike" cap="none">
              <a:solidFill>
                <a:srgbClr val="FFFFFF"/>
              </a:solidFill>
              <a:latin typeface="Questrial"/>
              <a:ea typeface="Questrial"/>
              <a:cs typeface="Questrial"/>
              <a:sym typeface="Questrial"/>
            </a:endParaRPr>
          </a:p>
          <a:p>
            <a:pPr marL="0" marR="0" lvl="0" indent="-114300" algn="l" rtl="0">
              <a:spcBef>
                <a:spcPts val="600"/>
              </a:spcBef>
              <a:spcAft>
                <a:spcPts val="0"/>
              </a:spcAft>
              <a:buClr>
                <a:srgbClr val="297FD5"/>
              </a:buClr>
              <a:buSzPts val="1800"/>
              <a:buFont typeface="Noto Sans Symbols"/>
              <a:buChar char="❑"/>
            </a:pPr>
            <a:r>
              <a:rPr lang="en-AU" sz="1800" b="0" i="0" u="sng" strike="noStrike" cap="none">
                <a:solidFill>
                  <a:schemeClr val="hlink"/>
                </a:solidFill>
                <a:latin typeface="Questrial"/>
                <a:ea typeface="Questrial"/>
                <a:cs typeface="Questrial"/>
                <a:sym typeface="Questrial"/>
                <a:hlinkClick r:id="rId5"/>
              </a:rPr>
              <a:t>plant growth (Von Helmont)</a:t>
            </a:r>
            <a:endParaRPr sz="1800" b="0" i="0" u="none" strike="noStrike" cap="none">
              <a:solidFill>
                <a:srgbClr val="FFFFFF"/>
              </a:solidFill>
              <a:latin typeface="Questrial"/>
              <a:ea typeface="Questrial"/>
              <a:cs typeface="Questrial"/>
              <a:sym typeface="Questrial"/>
            </a:endParaRPr>
          </a:p>
          <a:p>
            <a:pPr marL="0" marR="0" lvl="0" indent="-114300" algn="l" rtl="0">
              <a:spcBef>
                <a:spcPts val="600"/>
              </a:spcBef>
              <a:spcAft>
                <a:spcPts val="0"/>
              </a:spcAft>
              <a:buClr>
                <a:srgbClr val="297FD5"/>
              </a:buClr>
              <a:buSzPts val="1800"/>
              <a:buFont typeface="Noto Sans Symbols"/>
              <a:buChar char="❑"/>
            </a:pPr>
            <a:r>
              <a:rPr lang="en-AU" sz="1800" b="0" i="0" u="sng" strike="noStrike" cap="none">
                <a:solidFill>
                  <a:schemeClr val="hlink"/>
                </a:solidFill>
                <a:latin typeface="Questrial"/>
                <a:ea typeface="Questrial"/>
                <a:cs typeface="Questrial"/>
                <a:sym typeface="Questrial"/>
                <a:hlinkClick r:id="rId6"/>
              </a:rPr>
              <a:t>microwaves (Spencer)</a:t>
            </a:r>
            <a:endParaRPr sz="2400" b="1" i="0" u="none" strike="noStrike" cap="none">
              <a:solidFill>
                <a:schemeClr val="dk1"/>
              </a:solidFill>
              <a:latin typeface="Questrial"/>
              <a:ea typeface="Questrial"/>
              <a:cs typeface="Questrial"/>
              <a:sym typeface="Quest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p44"/>
          <p:cNvSpPr txBox="1">
            <a:spLocks noGrp="1"/>
          </p:cNvSpPr>
          <p:nvPr>
            <p:ph type="title"/>
          </p:nvPr>
        </p:nvSpPr>
        <p:spPr>
          <a:xfrm>
            <a:off x="768096" y="585216"/>
            <a:ext cx="7290054" cy="117186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chemeClr val="dk1"/>
              </a:buClr>
              <a:buSzPts val="3959"/>
              <a:buFont typeface="Questrial"/>
              <a:buNone/>
            </a:pPr>
            <a:r>
              <a:rPr lang="en-AU" sz="3959" b="1">
                <a:solidFill>
                  <a:schemeClr val="dk1"/>
                </a:solidFill>
              </a:rPr>
              <a:t>ERATOSTHENES AND EARTH’S CIRCUMFERENCE</a:t>
            </a:r>
            <a:br>
              <a:rPr lang="en-AU" sz="3959" b="1">
                <a:solidFill>
                  <a:schemeClr val="lt1"/>
                </a:solidFill>
              </a:rPr>
            </a:br>
            <a:endParaRPr sz="3959"/>
          </a:p>
        </p:txBody>
      </p:sp>
      <p:sp>
        <p:nvSpPr>
          <p:cNvPr id="1010" name="Google Shape;1010;p44"/>
          <p:cNvSpPr txBox="1">
            <a:spLocks noGrp="1"/>
          </p:cNvSpPr>
          <p:nvPr>
            <p:ph type="body" idx="1"/>
          </p:nvPr>
        </p:nvSpPr>
        <p:spPr>
          <a:xfrm>
            <a:off x="768096" y="1446186"/>
            <a:ext cx="7290054" cy="4023360"/>
          </a:xfrm>
          <a:prstGeom prst="rect">
            <a:avLst/>
          </a:prstGeom>
          <a:noFill/>
          <a:ln>
            <a:noFill/>
          </a:ln>
        </p:spPr>
        <p:txBody>
          <a:bodyPr spcFirstLastPara="1" wrap="square" lIns="45700" tIns="45700" rIns="45700" bIns="45700" anchor="t" anchorCtr="0">
            <a:noAutofit/>
          </a:bodyPr>
          <a:lstStyle/>
          <a:p>
            <a:pPr marL="91440" lvl="0" indent="-107950" algn="l" rtl="0">
              <a:lnSpc>
                <a:spcPct val="80000"/>
              </a:lnSpc>
              <a:spcBef>
                <a:spcPts val="0"/>
              </a:spcBef>
              <a:spcAft>
                <a:spcPts val="0"/>
              </a:spcAft>
              <a:buSzPts val="1700"/>
              <a:buChar char=" "/>
            </a:pPr>
            <a:r>
              <a:rPr lang="en-AU" sz="1700" u="sng">
                <a:solidFill>
                  <a:schemeClr val="hlink"/>
                </a:solidFill>
                <a:hlinkClick r:id="rId3"/>
              </a:rPr>
              <a:t>https://www.youtube.com/watch?v=Mw30CgaXiQw</a:t>
            </a:r>
            <a:r>
              <a:rPr lang="en-AU" sz="1700"/>
              <a:t>How Eratosthenes calculated the Earth's circumference.</a:t>
            </a:r>
            <a:endParaRPr/>
          </a:p>
          <a:p>
            <a:pPr marL="91440" lvl="0" indent="-107950" algn="l" rtl="0">
              <a:lnSpc>
                <a:spcPct val="80000"/>
              </a:lnSpc>
              <a:spcBef>
                <a:spcPts val="1400"/>
              </a:spcBef>
              <a:spcAft>
                <a:spcPts val="0"/>
              </a:spcAft>
              <a:buSzPts val="1700"/>
              <a:buChar char=" "/>
            </a:pPr>
            <a:r>
              <a:rPr lang="en-AU" sz="1700"/>
              <a:t>This text is from KHAN academy notes</a:t>
            </a:r>
            <a:endParaRPr/>
          </a:p>
          <a:p>
            <a:pPr marL="91440" lvl="0" indent="-107950" algn="l" rtl="0">
              <a:lnSpc>
                <a:spcPct val="80000"/>
              </a:lnSpc>
              <a:spcBef>
                <a:spcPts val="1400"/>
              </a:spcBef>
              <a:spcAft>
                <a:spcPts val="0"/>
              </a:spcAft>
              <a:buSzPts val="1700"/>
              <a:buChar char=" "/>
            </a:pPr>
            <a:r>
              <a:rPr lang="en-AU" sz="1700" u="sng">
                <a:solidFill>
                  <a:schemeClr val="hlink"/>
                </a:solidFill>
                <a:hlinkClick r:id="rId4"/>
              </a:rPr>
              <a:t>https://www.khanacademy.org/partner-content/big-history-project/solar-system-and-earth/knowing-solar-system-earth/a/eratosthenes-of-cyrene</a:t>
            </a:r>
            <a:endParaRPr sz="1700"/>
          </a:p>
          <a:p>
            <a:pPr marL="0" lvl="0" indent="0" algn="l" rtl="0">
              <a:lnSpc>
                <a:spcPct val="80000"/>
              </a:lnSpc>
              <a:spcBef>
                <a:spcPts val="1400"/>
              </a:spcBef>
              <a:spcAft>
                <a:spcPts val="0"/>
              </a:spcAft>
              <a:buSzPts val="1700"/>
              <a:buNone/>
            </a:pPr>
            <a:r>
              <a:rPr lang="en-AU" sz="1700"/>
              <a:t>More than 2,000 years ago Eratosthenes compared the position of the Sun’s rays in two locations to calculate the spherical size of the Earth with reasonable accuracy. He computed this by using simple geometry and trigonometry and by recognizing Earth as a sphere in space. Most Greek scholars by the time of Aristotle (384–322 BCE) agreed that Earth was a sphere, but none knew how big it was.</a:t>
            </a:r>
            <a:endParaRPr/>
          </a:p>
          <a:p>
            <a:pPr marL="0" lvl="0" indent="0" algn="l" rtl="0">
              <a:lnSpc>
                <a:spcPct val="80000"/>
              </a:lnSpc>
              <a:spcBef>
                <a:spcPts val="1400"/>
              </a:spcBef>
              <a:spcAft>
                <a:spcPts val="0"/>
              </a:spcAft>
              <a:buSzPts val="1700"/>
              <a:buNone/>
            </a:pPr>
            <a:r>
              <a:rPr lang="en-AU" sz="1700"/>
              <a:t>How did Greek scholars know the Earth was a sphere? They observed that ships disappeared over the horizon while their masts were still visible. They saw the curved shadow of the Earth on the Moon during lunar eclipses. And they noticed the changing positions of the stars in the sky.</a:t>
            </a:r>
            <a:endParaRPr/>
          </a:p>
          <a:p>
            <a:pPr marL="91440" lvl="0" indent="0" algn="l" rtl="0">
              <a:lnSpc>
                <a:spcPct val="80000"/>
              </a:lnSpc>
              <a:spcBef>
                <a:spcPts val="1400"/>
              </a:spcBef>
              <a:spcAft>
                <a:spcPts val="0"/>
              </a:spcAft>
              <a:buSzPts val="1700"/>
              <a:buNone/>
            </a:pPr>
            <a:endParaRPr sz="1700"/>
          </a:p>
          <a:p>
            <a:pPr marL="91440" lvl="0" indent="0" algn="l" rtl="0">
              <a:lnSpc>
                <a:spcPct val="80000"/>
              </a:lnSpc>
              <a:spcBef>
                <a:spcPts val="1400"/>
              </a:spcBef>
              <a:spcAft>
                <a:spcPts val="0"/>
              </a:spcAft>
              <a:buSzPts val="1700"/>
              <a:buNone/>
            </a:pP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6" name="Google Shape;1016;p45"/>
          <p:cNvSpPr txBox="1">
            <a:spLocks noGrp="1"/>
          </p:cNvSpPr>
          <p:nvPr>
            <p:ph type="body" idx="1"/>
          </p:nvPr>
        </p:nvSpPr>
        <p:spPr>
          <a:xfrm>
            <a:off x="696378" y="585216"/>
            <a:ext cx="7290054" cy="4023360"/>
          </a:xfrm>
          <a:prstGeom prst="rect">
            <a:avLst/>
          </a:prstGeom>
          <a:noFill/>
          <a:ln>
            <a:noFill/>
          </a:ln>
        </p:spPr>
        <p:txBody>
          <a:bodyPr spcFirstLastPara="1" wrap="square" lIns="45700" tIns="45700" rIns="45700" bIns="45700" anchor="t" anchorCtr="0">
            <a:noAutofit/>
          </a:bodyPr>
          <a:lstStyle/>
          <a:p>
            <a:pPr marL="91440" lvl="0" indent="-117475" algn="l" rtl="0">
              <a:lnSpc>
                <a:spcPct val="80000"/>
              </a:lnSpc>
              <a:spcBef>
                <a:spcPts val="0"/>
              </a:spcBef>
              <a:spcAft>
                <a:spcPts val="0"/>
              </a:spcAft>
              <a:buSzPts val="1850"/>
              <a:buChar char=" "/>
            </a:pPr>
            <a:r>
              <a:rPr lang="en-AU" sz="1850" b="1" dirty="0"/>
              <a:t>Measuring the Earth</a:t>
            </a:r>
            <a:endParaRPr dirty="0"/>
          </a:p>
          <a:p>
            <a:pPr marL="91440" lvl="0" indent="-117475" algn="l" rtl="0">
              <a:lnSpc>
                <a:spcPct val="80000"/>
              </a:lnSpc>
              <a:spcBef>
                <a:spcPts val="1400"/>
              </a:spcBef>
              <a:spcAft>
                <a:spcPts val="0"/>
              </a:spcAft>
              <a:buSzPts val="1850"/>
              <a:buChar char=" "/>
            </a:pPr>
            <a:r>
              <a:rPr lang="en-AU" sz="1850" dirty="0"/>
              <a:t>Eratosthenes heard about a famous well in the Egyptian city of </a:t>
            </a:r>
            <a:r>
              <a:rPr lang="en-AU" sz="1850" dirty="0" err="1"/>
              <a:t>Swenet</a:t>
            </a:r>
            <a:r>
              <a:rPr lang="en-AU" sz="1850" dirty="0"/>
              <a:t> (</a:t>
            </a:r>
            <a:r>
              <a:rPr lang="en-AU" sz="1850" dirty="0" err="1"/>
              <a:t>Syene</a:t>
            </a:r>
            <a:r>
              <a:rPr lang="en-AU" sz="1850" dirty="0"/>
              <a:t> in Greek, and now known as Aswan), on the Nile River. At noon one day each year — the summer solstice (between June 20 and June 22) — the Sun’s rays shone straight down into the deep pit. They illuminated only the water at the bottom, not the sides of the well as on other days, proving that the Sun was directly overhead. (</a:t>
            </a:r>
            <a:r>
              <a:rPr lang="en-AU" sz="1850" dirty="0" err="1"/>
              <a:t>Syene</a:t>
            </a:r>
            <a:r>
              <a:rPr lang="en-AU" sz="1850" dirty="0"/>
              <a:t> was located very close to what we call the Tropic of Cancer, ~23.5 degrees north, the northernmost latitude at which the Sun is ever directly overhead at noon.)</a:t>
            </a:r>
            <a:endParaRPr dirty="0"/>
          </a:p>
          <a:p>
            <a:pPr marL="91440" lvl="0" indent="-117475" algn="l" rtl="0">
              <a:lnSpc>
                <a:spcPct val="80000"/>
              </a:lnSpc>
              <a:spcBef>
                <a:spcPts val="1400"/>
              </a:spcBef>
              <a:spcAft>
                <a:spcPts val="0"/>
              </a:spcAft>
              <a:buSzPts val="1850"/>
              <a:buChar char=" "/>
            </a:pPr>
            <a:r>
              <a:rPr lang="en-AU" sz="1850" dirty="0"/>
              <a:t>Eratosthenes erected a pole in Alexandria, and on the summer solstice he observed that it cast a shadow, proving that the Sun was not directly overhead but slightly south. Recognizing the curvature of the Earth and knowing the distance between the two cities enabled Eratosthenes to calculate the planet’s circumference.</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2" name="Google Shape;1022;p46"/>
          <p:cNvSpPr txBox="1">
            <a:spLocks noGrp="1"/>
          </p:cNvSpPr>
          <p:nvPr>
            <p:ph type="body" idx="1"/>
          </p:nvPr>
        </p:nvSpPr>
        <p:spPr>
          <a:xfrm>
            <a:off x="821888" y="585216"/>
            <a:ext cx="4386610" cy="4023360"/>
          </a:xfrm>
          <a:prstGeom prst="rect">
            <a:avLst/>
          </a:prstGeom>
          <a:noFill/>
          <a:ln>
            <a:noFill/>
          </a:ln>
        </p:spPr>
        <p:txBody>
          <a:bodyPr spcFirstLastPara="1" wrap="square" lIns="45700" tIns="45700" rIns="45700" bIns="45700" anchor="t" anchorCtr="0">
            <a:noAutofit/>
          </a:bodyPr>
          <a:lstStyle/>
          <a:p>
            <a:pPr marL="91440" lvl="0" indent="-98425" algn="l" rtl="0">
              <a:lnSpc>
                <a:spcPct val="70000"/>
              </a:lnSpc>
              <a:spcBef>
                <a:spcPts val="0"/>
              </a:spcBef>
              <a:spcAft>
                <a:spcPts val="0"/>
              </a:spcAft>
              <a:buSzPts val="1550"/>
              <a:buChar char=" "/>
            </a:pPr>
            <a:r>
              <a:rPr lang="en-AU" sz="1550" dirty="0"/>
              <a:t>Eratosthenes could measure the angle of the Sun’s rays off the vertical by dividing the length of the leg opposite the angle (the length of the shadow) by the leg adjacent to the angle (the height of the pole). This gave him an angle of 7.12 degrees. He knew that the circumference of Earth constituted a circle of 360 degrees, so 7.12 (or 7.2, to divide 360 evenly by 50) degrees would be about one-fiftieth of the circumference. He also knew the approximate distance between Alexandria and </a:t>
            </a:r>
            <a:r>
              <a:rPr lang="en-AU" sz="1550" dirty="0" err="1"/>
              <a:t>Syene</a:t>
            </a:r>
            <a:r>
              <a:rPr lang="en-AU" sz="1550" dirty="0"/>
              <a:t>.</a:t>
            </a:r>
            <a:endParaRPr dirty="0"/>
          </a:p>
          <a:p>
            <a:pPr marL="91440" lvl="0" indent="-98425" algn="l" rtl="0">
              <a:lnSpc>
                <a:spcPct val="70000"/>
              </a:lnSpc>
              <a:spcBef>
                <a:spcPts val="1400"/>
              </a:spcBef>
              <a:spcAft>
                <a:spcPts val="0"/>
              </a:spcAft>
              <a:buSzPts val="1550"/>
              <a:buChar char=" "/>
            </a:pPr>
            <a:r>
              <a:rPr lang="en-AU" sz="1550" dirty="0"/>
              <a:t>We don’t use stadia today.</a:t>
            </a:r>
            <a:endParaRPr dirty="0"/>
          </a:p>
          <a:p>
            <a:pPr marL="91440" lvl="0" indent="-98425" algn="l" rtl="0">
              <a:lnSpc>
                <a:spcPct val="70000"/>
              </a:lnSpc>
              <a:spcBef>
                <a:spcPts val="1400"/>
              </a:spcBef>
              <a:spcAft>
                <a:spcPts val="0"/>
              </a:spcAft>
              <a:buSzPts val="1550"/>
              <a:buChar char=" "/>
            </a:pPr>
            <a:r>
              <a:rPr lang="en-AU" sz="1550" dirty="0"/>
              <a:t>The distance was actually about 800KM so that could be placed in the equation to get 40,000 km.</a:t>
            </a:r>
            <a:endParaRPr dirty="0"/>
          </a:p>
          <a:p>
            <a:pPr marL="91440" lvl="0" indent="-98425" algn="l" rtl="0">
              <a:lnSpc>
                <a:spcPct val="70000"/>
              </a:lnSpc>
              <a:spcBef>
                <a:spcPts val="1400"/>
              </a:spcBef>
              <a:spcAft>
                <a:spcPts val="0"/>
              </a:spcAft>
              <a:buSzPts val="1550"/>
              <a:buChar char=" "/>
            </a:pPr>
            <a:r>
              <a:rPr lang="en-AU" sz="1550" dirty="0"/>
              <a:t>The actual distance is 40,075 km.</a:t>
            </a:r>
            <a:endParaRPr dirty="0"/>
          </a:p>
          <a:p>
            <a:pPr marL="91440" lvl="0" indent="-98425" algn="l" rtl="0">
              <a:lnSpc>
                <a:spcPct val="70000"/>
              </a:lnSpc>
              <a:spcBef>
                <a:spcPts val="1400"/>
              </a:spcBef>
              <a:spcAft>
                <a:spcPts val="0"/>
              </a:spcAft>
              <a:buSzPts val="1550"/>
              <a:buChar char=" "/>
            </a:pPr>
            <a:r>
              <a:rPr lang="en-AU" sz="1550" dirty="0">
                <a:solidFill>
                  <a:srgbClr val="00B050"/>
                </a:solidFill>
              </a:rPr>
              <a:t>How did the data collected help him solve the problem of the Earths circumference? </a:t>
            </a:r>
            <a:endParaRPr dirty="0"/>
          </a:p>
        </p:txBody>
      </p:sp>
      <p:pic>
        <p:nvPicPr>
          <p:cNvPr id="1023" name="Google Shape;1023;p46"/>
          <p:cNvPicPr preferRelativeResize="0"/>
          <p:nvPr/>
        </p:nvPicPr>
        <p:blipFill rotWithShape="1">
          <a:blip r:embed="rId3">
            <a:alphaModFix/>
          </a:blip>
          <a:srcRect/>
          <a:stretch/>
        </p:blipFill>
        <p:spPr>
          <a:xfrm>
            <a:off x="5226424" y="275037"/>
            <a:ext cx="3657600" cy="423677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47"/>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INVESTIGATING MEASUREMENTS  USING SHADOWS  PAGE 47</a:t>
            </a:r>
            <a:endParaRPr/>
          </a:p>
        </p:txBody>
      </p:sp>
      <p:sp>
        <p:nvSpPr>
          <p:cNvPr id="1029" name="Google Shape;1029;p47"/>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a:t>Aim: To determine the height of a tall object using shadows</a:t>
            </a:r>
            <a:endParaRPr/>
          </a:p>
          <a:p>
            <a:pPr marL="91440" lvl="0" indent="-127000" algn="l" rtl="0">
              <a:lnSpc>
                <a:spcPct val="90000"/>
              </a:lnSpc>
              <a:spcBef>
                <a:spcPts val="1400"/>
              </a:spcBef>
              <a:spcAft>
                <a:spcPts val="0"/>
              </a:spcAft>
              <a:buSzPts val="2000"/>
              <a:buChar char=" "/>
            </a:pPr>
            <a:r>
              <a:rPr lang="en-AU"/>
              <a:t>Materials:  30 m tape measure</a:t>
            </a:r>
            <a:endParaRPr/>
          </a:p>
          <a:p>
            <a:pPr marL="91440" lvl="0" indent="-127000" algn="l" rtl="0">
              <a:lnSpc>
                <a:spcPct val="90000"/>
              </a:lnSpc>
              <a:spcBef>
                <a:spcPts val="1400"/>
              </a:spcBef>
              <a:spcAft>
                <a:spcPts val="0"/>
              </a:spcAft>
              <a:buSzPts val="2000"/>
              <a:buChar char=" "/>
            </a:pPr>
            <a:r>
              <a:rPr lang="en-AU"/>
              <a:t>Method: </a:t>
            </a:r>
            <a:r>
              <a:rPr lang="en-AU" u="sng">
                <a:solidFill>
                  <a:schemeClr val="hlink"/>
                </a:solidFill>
                <a:hlinkClick r:id="rId3"/>
              </a:rPr>
              <a:t>https://www.youtube.com/watch?v=8-Vv-fAsuaY</a:t>
            </a:r>
            <a:endParaRPr/>
          </a:p>
          <a:p>
            <a:pPr marL="91440" lvl="0" indent="-127000" algn="l" rtl="0">
              <a:lnSpc>
                <a:spcPct val="90000"/>
              </a:lnSpc>
              <a:spcBef>
                <a:spcPts val="1400"/>
              </a:spcBef>
              <a:spcAft>
                <a:spcPts val="0"/>
              </a:spcAft>
              <a:buSzPts val="2000"/>
              <a:buChar char=" "/>
            </a:pPr>
            <a:r>
              <a:rPr lang="en-AU"/>
              <a:t>Write down the method from the video and conduct the investigation, refine the method as needed.</a:t>
            </a:r>
            <a:endParaRPr/>
          </a:p>
          <a:p>
            <a:pPr marL="91440" lvl="0" indent="-127000" algn="l" rtl="0">
              <a:lnSpc>
                <a:spcPct val="90000"/>
              </a:lnSpc>
              <a:spcBef>
                <a:spcPts val="1400"/>
              </a:spcBef>
              <a:spcAft>
                <a:spcPts val="0"/>
              </a:spcAft>
              <a:buSzPts val="2000"/>
              <a:buChar char=" "/>
            </a:pPr>
            <a:r>
              <a:rPr lang="en-AU"/>
              <a:t>Results: </a:t>
            </a:r>
            <a:endParaRPr/>
          </a:p>
          <a:p>
            <a:pPr marL="91440" lvl="0" indent="-127000" algn="l" rtl="0">
              <a:lnSpc>
                <a:spcPct val="90000"/>
              </a:lnSpc>
              <a:spcBef>
                <a:spcPts val="1400"/>
              </a:spcBef>
              <a:spcAft>
                <a:spcPts val="0"/>
              </a:spcAft>
              <a:buSzPts val="2000"/>
              <a:buChar char=" "/>
            </a:pPr>
            <a:r>
              <a:rPr lang="en-AU"/>
              <a:t>Discussion: </a:t>
            </a:r>
            <a:endParaRPr/>
          </a:p>
          <a:p>
            <a:pPr marL="91440" lvl="0" indent="-127000" algn="l" rtl="0">
              <a:lnSpc>
                <a:spcPct val="90000"/>
              </a:lnSpc>
              <a:spcBef>
                <a:spcPts val="1400"/>
              </a:spcBef>
              <a:spcAft>
                <a:spcPts val="0"/>
              </a:spcAft>
              <a:buSzPts val="2000"/>
              <a:buChar char=" "/>
            </a:pPr>
            <a:r>
              <a:rPr lang="en-AU"/>
              <a:t>Conclusion :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48"/>
          <p:cNvSpPr txBox="1">
            <a:spLocks noGrp="1"/>
          </p:cNvSpPr>
          <p:nvPr>
            <p:ph type="title"/>
          </p:nvPr>
        </p:nvSpPr>
        <p:spPr>
          <a:xfrm>
            <a:off x="768096" y="585216"/>
            <a:ext cx="8115928"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DOPPLER AND THE DOPPLER EFFECT </a:t>
            </a:r>
            <a:r>
              <a:rPr lang="en-AU" sz="2400"/>
              <a:t>P 48-50</a:t>
            </a:r>
            <a:endParaRPr/>
          </a:p>
        </p:txBody>
      </p:sp>
      <p:sp>
        <p:nvSpPr>
          <p:cNvPr id="1035" name="Google Shape;1035;p48"/>
          <p:cNvSpPr txBox="1">
            <a:spLocks noGrp="1"/>
          </p:cNvSpPr>
          <p:nvPr>
            <p:ph type="body" idx="1"/>
          </p:nvPr>
        </p:nvSpPr>
        <p:spPr>
          <a:xfrm>
            <a:off x="768096" y="2084832"/>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u="sng" dirty="0">
                <a:solidFill>
                  <a:schemeClr val="hlink"/>
                </a:solidFill>
                <a:hlinkClick r:id="rId3"/>
              </a:rPr>
              <a:t>https://micro.magnet.fsu.edu/optics/timeline/people/doppler.html</a:t>
            </a:r>
            <a:endParaRPr dirty="0"/>
          </a:p>
          <a:p>
            <a:pPr marL="91440" lvl="0" indent="-127000" algn="l" rtl="0">
              <a:lnSpc>
                <a:spcPct val="90000"/>
              </a:lnSpc>
              <a:spcBef>
                <a:spcPts val="1400"/>
              </a:spcBef>
              <a:spcAft>
                <a:spcPts val="0"/>
              </a:spcAft>
              <a:buSzPts val="2000"/>
              <a:buChar char=" "/>
            </a:pPr>
            <a:r>
              <a:rPr lang="en-AU" dirty="0"/>
              <a:t>The discovery of the Doppler effect by Christian Doppler(1803-1853</a:t>
            </a:r>
            <a:r>
              <a:rPr lang="en-AU" b="1" dirty="0"/>
              <a:t>) </a:t>
            </a:r>
            <a:r>
              <a:rPr lang="en-AU" dirty="0"/>
              <a:t>is central to modern conceptions of sound and light.</a:t>
            </a:r>
            <a:endParaRPr dirty="0"/>
          </a:p>
          <a:p>
            <a:pPr marL="91440" lvl="0" indent="-127000" algn="l" rtl="0">
              <a:lnSpc>
                <a:spcPct val="90000"/>
              </a:lnSpc>
              <a:spcBef>
                <a:spcPts val="1400"/>
              </a:spcBef>
              <a:spcAft>
                <a:spcPts val="0"/>
              </a:spcAft>
              <a:buSzPts val="2000"/>
              <a:buChar char=" "/>
            </a:pPr>
            <a:r>
              <a:rPr lang="en-AU" dirty="0"/>
              <a:t>His earliest work concerned mathematics, but in 1842 Doppler completed and published the paper On the Coloured Light of Double Stars and Certain Other Stars of the Heavens. Within the work, he proposed that observed </a:t>
            </a:r>
            <a:r>
              <a:rPr lang="en-AU" b="1" dirty="0"/>
              <a:t>frequency of light and sound waves is dependent upon how fast the source and observer are moving relative to each other</a:t>
            </a:r>
            <a:r>
              <a:rPr lang="en-AU" dirty="0"/>
              <a:t>, a phenomenon commonly referred to as the Doppler effect. He also correctly predicted that his theory would some day be utilized by astronomers to more accurately measure the movements and distances of stars.</a:t>
            </a: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1" name="Google Shape;1041;p49"/>
          <p:cNvSpPr txBox="1">
            <a:spLocks noGrp="1"/>
          </p:cNvSpPr>
          <p:nvPr>
            <p:ph type="body" idx="1"/>
          </p:nvPr>
        </p:nvSpPr>
        <p:spPr>
          <a:xfrm>
            <a:off x="727752" y="585216"/>
            <a:ext cx="7290054" cy="5286666"/>
          </a:xfrm>
          <a:prstGeom prst="rect">
            <a:avLst/>
          </a:prstGeom>
          <a:noFill/>
          <a:ln>
            <a:noFill/>
          </a:ln>
        </p:spPr>
        <p:txBody>
          <a:bodyPr spcFirstLastPara="1" wrap="square" lIns="45700" tIns="45700" rIns="45700" bIns="45700" anchor="t" anchorCtr="0">
            <a:noAutofit/>
          </a:bodyPr>
          <a:lstStyle/>
          <a:p>
            <a:pPr marL="91440" lvl="0" indent="-107950" algn="l" rtl="0">
              <a:lnSpc>
                <a:spcPct val="80000"/>
              </a:lnSpc>
              <a:spcBef>
                <a:spcPts val="0"/>
              </a:spcBef>
              <a:spcAft>
                <a:spcPts val="0"/>
              </a:spcAft>
              <a:buSzPts val="1700"/>
              <a:buChar char=" "/>
            </a:pPr>
            <a:r>
              <a:rPr lang="en-AU" sz="1700" dirty="0"/>
              <a:t>Doppler's ideas were initially received with a certain amount of </a:t>
            </a:r>
            <a:r>
              <a:rPr lang="en-AU" sz="1700" dirty="0" err="1"/>
              <a:t>skepticism</a:t>
            </a:r>
            <a:r>
              <a:rPr lang="en-AU" sz="1700" dirty="0"/>
              <a:t> so, in order to support his claims, he devised an extremely unusual experiment. In 1845, with the help of a colleague, Doppler arranged for a train to carry an open car full of trumpeters back and forth along a section of track. Alongside, another group of musicians stood by and recorded their perceptions of the pitch of the instruments. The innovative test proved successful, confirming Doppler's prediction that as the trumpets approached the musicians heard a higher pitch, which became noticeably lower as the train passed by.</a:t>
            </a:r>
            <a:endParaRPr dirty="0"/>
          </a:p>
          <a:p>
            <a:pPr marL="91440" lvl="0" indent="-107950" algn="l" rtl="0">
              <a:lnSpc>
                <a:spcPct val="80000"/>
              </a:lnSpc>
              <a:spcBef>
                <a:spcPts val="1400"/>
              </a:spcBef>
              <a:spcAft>
                <a:spcPts val="0"/>
              </a:spcAft>
              <a:buSzPts val="1700"/>
              <a:buChar char=" "/>
            </a:pPr>
            <a:r>
              <a:rPr lang="en-AU" sz="1700" dirty="0"/>
              <a:t>Demonstrating that the Doppler effect also held true for the frequency of light proved more difficult and was never successfully achieved before Doppler's death in 1853. </a:t>
            </a:r>
            <a:r>
              <a:rPr lang="en-AU" sz="1700"/>
              <a:t>The first experiment that revealed a Doppler shift in starlight was carried out at the beginning of the twentieth century. </a:t>
            </a:r>
            <a:r>
              <a:rPr lang="en-AU" sz="1700" dirty="0"/>
              <a:t>Since that time, however, the Doppler effect has proven invaluable for astronomical observations, paving the way for a host of new scientific discoveries and concepts. Most notably, the motions of stars detected through this manner led to the development of the big bang theory of the universe.</a:t>
            </a:r>
            <a:endParaRPr dirty="0"/>
          </a:p>
          <a:p>
            <a:pPr marL="91440" lvl="0" indent="-107950" algn="l" rtl="0">
              <a:lnSpc>
                <a:spcPct val="80000"/>
              </a:lnSpc>
              <a:spcBef>
                <a:spcPts val="1400"/>
              </a:spcBef>
              <a:spcAft>
                <a:spcPts val="0"/>
              </a:spcAft>
              <a:buSzPts val="1700"/>
              <a:buChar char=" "/>
            </a:pPr>
            <a:r>
              <a:rPr lang="en-AU" sz="1700" dirty="0">
                <a:solidFill>
                  <a:srgbClr val="00B050"/>
                </a:solidFill>
              </a:rPr>
              <a:t>What method did Doppler use to demonstrate his hypothesis? How effective was the data gathered at supporting his hypothesis?</a:t>
            </a:r>
            <a:endParaRPr dirty="0"/>
          </a:p>
          <a:p>
            <a:pPr marL="0" lvl="0" indent="0" algn="l" rtl="0">
              <a:lnSpc>
                <a:spcPct val="80000"/>
              </a:lnSpc>
              <a:spcBef>
                <a:spcPts val="1400"/>
              </a:spcBef>
              <a:spcAft>
                <a:spcPts val="0"/>
              </a:spcAft>
              <a:buSzPts val="1700"/>
              <a:buNone/>
            </a:pPr>
            <a:r>
              <a:rPr lang="en-AU" sz="1700" dirty="0"/>
              <a:t>Doppler Effect- </a:t>
            </a:r>
            <a:r>
              <a:rPr lang="en-AU" sz="1700" u="sng" dirty="0">
                <a:solidFill>
                  <a:schemeClr val="hlink"/>
                </a:solidFill>
                <a:hlinkClick r:id="rId3"/>
              </a:rPr>
              <a:t>B</a:t>
            </a:r>
            <a:r>
              <a:rPr lang="en-AU" sz="1700" dirty="0"/>
              <a:t>ozeman science applications of the doppler effect</a:t>
            </a:r>
            <a:endParaRPr sz="1700" u="sng" dirty="0">
              <a:solidFill>
                <a:schemeClr val="hlink"/>
              </a:solidFill>
              <a:hlinkClick r:id="rId3"/>
            </a:endParaRPr>
          </a:p>
          <a:p>
            <a:pPr marL="0" lvl="0" indent="0" algn="l" rtl="0">
              <a:lnSpc>
                <a:spcPct val="80000"/>
              </a:lnSpc>
              <a:spcBef>
                <a:spcPts val="1400"/>
              </a:spcBef>
              <a:spcAft>
                <a:spcPts val="0"/>
              </a:spcAft>
              <a:buSzPts val="1700"/>
              <a:buNone/>
            </a:pPr>
            <a:r>
              <a:rPr lang="en-AU" sz="1700" u="sng" dirty="0">
                <a:solidFill>
                  <a:schemeClr val="hlink"/>
                </a:solidFill>
                <a:hlinkClick r:id="rId3"/>
              </a:rPr>
              <a:t>https://www.youtube.com/watch?v=kdiHmSWI2Ks</a:t>
            </a:r>
            <a:endParaRPr sz="1700" dirty="0"/>
          </a:p>
          <a:p>
            <a:pPr marL="91440" lvl="0" indent="0" algn="l" rtl="0">
              <a:lnSpc>
                <a:spcPct val="80000"/>
              </a:lnSpc>
              <a:spcBef>
                <a:spcPts val="1400"/>
              </a:spcBef>
              <a:spcAft>
                <a:spcPts val="0"/>
              </a:spcAft>
              <a:buSzPts val="1700"/>
              <a:buNone/>
            </a:pPr>
            <a:endParaRPr sz="1700" dirty="0"/>
          </a:p>
          <a:p>
            <a:pPr marL="91440" lvl="0" indent="0" algn="l" rtl="0">
              <a:lnSpc>
                <a:spcPct val="80000"/>
              </a:lnSpc>
              <a:spcBef>
                <a:spcPts val="1400"/>
              </a:spcBef>
              <a:spcAft>
                <a:spcPts val="0"/>
              </a:spcAft>
              <a:buSzPts val="1700"/>
              <a:buNone/>
            </a:pPr>
            <a:endParaRPr sz="17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50"/>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endParaRPr/>
          </a:p>
        </p:txBody>
      </p:sp>
      <p:pic>
        <p:nvPicPr>
          <p:cNvPr id="1047" name="Google Shape;1047;p50"/>
          <p:cNvPicPr preferRelativeResize="0">
            <a:picLocks noGrp="1"/>
          </p:cNvPicPr>
          <p:nvPr>
            <p:ph type="body" idx="1"/>
          </p:nvPr>
        </p:nvPicPr>
        <p:blipFill rotWithShape="1">
          <a:blip r:embed="rId3">
            <a:alphaModFix/>
          </a:blip>
          <a:srcRect/>
          <a:stretch/>
        </p:blipFill>
        <p:spPr>
          <a:xfrm>
            <a:off x="694043" y="215153"/>
            <a:ext cx="8001722" cy="600692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51"/>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INVESTIGATING THE DOPPLER EFFECT P 49</a:t>
            </a:r>
            <a:endParaRPr/>
          </a:p>
        </p:txBody>
      </p:sp>
      <p:sp>
        <p:nvSpPr>
          <p:cNvPr id="1053" name="Google Shape;1053;p51"/>
          <p:cNvSpPr txBox="1">
            <a:spLocks noGrp="1"/>
          </p:cNvSpPr>
          <p:nvPr>
            <p:ph type="body" idx="1"/>
          </p:nvPr>
        </p:nvSpPr>
        <p:spPr>
          <a:xfrm>
            <a:off x="722430" y="1950577"/>
            <a:ext cx="7290054" cy="402336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SzPts val="2000"/>
              <a:buNone/>
            </a:pPr>
            <a:r>
              <a:rPr lang="en-AU"/>
              <a:t>Aim:</a:t>
            </a:r>
            <a:endParaRPr/>
          </a:p>
          <a:p>
            <a:pPr marL="0" lvl="0" indent="0" algn="l" rtl="0">
              <a:lnSpc>
                <a:spcPct val="90000"/>
              </a:lnSpc>
              <a:spcBef>
                <a:spcPts val="1400"/>
              </a:spcBef>
              <a:spcAft>
                <a:spcPts val="0"/>
              </a:spcAft>
              <a:buSzPts val="2000"/>
              <a:buNone/>
            </a:pPr>
            <a:r>
              <a:rPr lang="en-AU"/>
              <a:t>Materials:</a:t>
            </a:r>
            <a:endParaRPr/>
          </a:p>
          <a:p>
            <a:pPr marL="0" lvl="0" indent="0" algn="l" rtl="0">
              <a:lnSpc>
                <a:spcPct val="90000"/>
              </a:lnSpc>
              <a:spcBef>
                <a:spcPts val="1400"/>
              </a:spcBef>
              <a:spcAft>
                <a:spcPts val="0"/>
              </a:spcAft>
              <a:buSzPts val="2000"/>
              <a:buNone/>
            </a:pPr>
            <a:r>
              <a:rPr lang="en-AU"/>
              <a:t>Method:</a:t>
            </a:r>
            <a:endParaRPr/>
          </a:p>
          <a:p>
            <a:pPr marL="0" lvl="0" indent="0" algn="l" rtl="0">
              <a:lnSpc>
                <a:spcPct val="90000"/>
              </a:lnSpc>
              <a:spcBef>
                <a:spcPts val="1400"/>
              </a:spcBef>
              <a:spcAft>
                <a:spcPts val="0"/>
              </a:spcAft>
              <a:buSzPts val="2000"/>
              <a:buNone/>
            </a:pPr>
            <a:r>
              <a:rPr lang="en-AU"/>
              <a:t>Results:</a:t>
            </a:r>
            <a:endParaRPr/>
          </a:p>
          <a:p>
            <a:pPr marL="0" lvl="0" indent="0" algn="l" rtl="0">
              <a:lnSpc>
                <a:spcPct val="90000"/>
              </a:lnSpc>
              <a:spcBef>
                <a:spcPts val="1400"/>
              </a:spcBef>
              <a:spcAft>
                <a:spcPts val="0"/>
              </a:spcAft>
              <a:buSzPts val="2000"/>
              <a:buNone/>
            </a:pPr>
            <a:r>
              <a:rPr lang="en-AU"/>
              <a:t>Discussion:</a:t>
            </a:r>
            <a:endParaRPr/>
          </a:p>
          <a:p>
            <a:pPr marL="0" lvl="0" indent="0" algn="l" rtl="0">
              <a:lnSpc>
                <a:spcPct val="90000"/>
              </a:lnSpc>
              <a:spcBef>
                <a:spcPts val="1400"/>
              </a:spcBef>
              <a:spcAft>
                <a:spcPts val="0"/>
              </a:spcAft>
              <a:buSzPts val="2000"/>
              <a:buNone/>
            </a:pPr>
            <a:r>
              <a:rPr lang="en-AU"/>
              <a:t>Conclusion:</a:t>
            </a:r>
            <a:endParaRPr/>
          </a:p>
          <a:p>
            <a:pPr marL="0" lvl="0" indent="0" algn="l" rtl="0">
              <a:lnSpc>
                <a:spcPct val="90000"/>
              </a:lnSpc>
              <a:spcBef>
                <a:spcPts val="1400"/>
              </a:spcBef>
              <a:spcAft>
                <a:spcPts val="0"/>
              </a:spcAft>
              <a:buSzPts val="20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7"/>
        <p:cNvGrpSpPr/>
        <p:nvPr/>
      </p:nvGrpSpPr>
      <p:grpSpPr>
        <a:xfrm>
          <a:off x="0" y="0"/>
          <a:ext cx="0" cy="0"/>
          <a:chOff x="0" y="0"/>
          <a:chExt cx="0" cy="0"/>
        </a:xfrm>
      </p:grpSpPr>
      <p:sp>
        <p:nvSpPr>
          <p:cNvPr id="1058" name="Google Shape;1058;p52"/>
          <p:cNvSpPr txBox="1">
            <a:spLocks noGrp="1"/>
          </p:cNvSpPr>
          <p:nvPr>
            <p:ph type="title"/>
          </p:nvPr>
        </p:nvSpPr>
        <p:spPr>
          <a:xfrm>
            <a:off x="793975" y="567963"/>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3330"/>
              <a:buFont typeface="Questrial"/>
              <a:buNone/>
            </a:pPr>
            <a:r>
              <a:rPr lang="en-AU" sz="3330" b="1" dirty="0"/>
              <a:t>PRIESTLEY’S EXPERIMENTS WITH OXYGEN P 51-52</a:t>
            </a:r>
            <a:br>
              <a:rPr lang="en-AU" sz="3330" b="1" dirty="0"/>
            </a:br>
            <a:r>
              <a:rPr lang="en-AU" sz="1260" b="1" u="sng" dirty="0">
                <a:solidFill>
                  <a:schemeClr val="hlink"/>
                </a:solidFill>
                <a:hlinkClick r:id="rId3"/>
              </a:rPr>
              <a:t>HTTPS://WWW.ACS.ORG/CONTENT/ACS/EN/EDUCATION/WHATISCHEMISTRY/LANDMARKS/JOSEPHPRIESTLEYOXYGEN.HTML</a:t>
            </a:r>
            <a:br>
              <a:rPr lang="en-AU" sz="1260" b="1" dirty="0"/>
            </a:br>
            <a:endParaRPr sz="3330" dirty="0"/>
          </a:p>
        </p:txBody>
      </p:sp>
      <p:sp>
        <p:nvSpPr>
          <p:cNvPr id="1059" name="Google Shape;1059;p52"/>
          <p:cNvSpPr txBox="1">
            <a:spLocks noGrp="1"/>
          </p:cNvSpPr>
          <p:nvPr>
            <p:ph type="body" idx="1"/>
          </p:nvPr>
        </p:nvSpPr>
        <p:spPr>
          <a:xfrm>
            <a:off x="600036" y="2592830"/>
            <a:ext cx="4892251"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dirty="0"/>
              <a:t>Some 2,500 years ago, the ancient Greeks identified air — along with earth, fire and water — as one of the four elemental components of creation. That notion may seem charmingly primitive now. But it made excellent sense at the time, and there was so little reason to dispute it that the idea persisted until the late 18th century. It might have endured even longer had it not been for a free-thinking English chemist and maverick theologian named Joseph Priestley.</a:t>
            </a:r>
            <a:endParaRPr dirty="0"/>
          </a:p>
        </p:txBody>
      </p:sp>
      <p:pic>
        <p:nvPicPr>
          <p:cNvPr id="1060" name="Google Shape;1060;p52" descr="A picture containing animal, arthropod, invertebrate&#10;&#10;Description generated with very high confidence"/>
          <p:cNvPicPr preferRelativeResize="0"/>
          <p:nvPr/>
        </p:nvPicPr>
        <p:blipFill rotWithShape="1">
          <a:blip r:embed="rId4">
            <a:alphaModFix/>
          </a:blip>
          <a:srcRect l="34748" r="26861" b="1"/>
          <a:stretch/>
        </p:blipFill>
        <p:spPr>
          <a:xfrm>
            <a:off x="6011575" y="2386584"/>
            <a:ext cx="2364329" cy="3448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6" name="Google Shape;1066;p53"/>
          <p:cNvSpPr txBox="1">
            <a:spLocks noGrp="1"/>
          </p:cNvSpPr>
          <p:nvPr>
            <p:ph type="body" idx="1"/>
          </p:nvPr>
        </p:nvSpPr>
        <p:spPr>
          <a:xfrm>
            <a:off x="713293" y="429941"/>
            <a:ext cx="7290054" cy="4023360"/>
          </a:xfrm>
          <a:prstGeom prst="rect">
            <a:avLst/>
          </a:prstGeom>
          <a:noFill/>
          <a:ln>
            <a:noFill/>
          </a:ln>
        </p:spPr>
        <p:txBody>
          <a:bodyPr spcFirstLastPara="1" wrap="square" lIns="45700" tIns="45700" rIns="45700" bIns="45700" anchor="t" anchorCtr="0">
            <a:noAutofit/>
          </a:bodyPr>
          <a:lstStyle/>
          <a:p>
            <a:pPr marL="91440" lvl="0" indent="-107950" algn="l" rtl="0">
              <a:lnSpc>
                <a:spcPct val="80000"/>
              </a:lnSpc>
              <a:spcBef>
                <a:spcPts val="0"/>
              </a:spcBef>
              <a:spcAft>
                <a:spcPts val="0"/>
              </a:spcAft>
              <a:buSzPts val="1700"/>
              <a:buChar char=" "/>
            </a:pPr>
            <a:r>
              <a:rPr lang="en-AU" sz="1700" dirty="0"/>
              <a:t>The world recalls Priestley best as </a:t>
            </a:r>
            <a:r>
              <a:rPr lang="en-AU" sz="1700" b="1" dirty="0"/>
              <a:t>the man who discovered oxygen</a:t>
            </a:r>
            <a:r>
              <a:rPr lang="en-AU" sz="1700" dirty="0"/>
              <a:t>, the active ingredient in our planet's atmosphere. In the process, he helped dethrone an idea that dominated science for 23 uninterrupted centuries: Few concepts "have laid firmer hold upon the mind," he wrote, than that air "is a simple elementary substance, indestructible and unalterable."</a:t>
            </a:r>
            <a:endParaRPr dirty="0"/>
          </a:p>
          <a:p>
            <a:pPr marL="91440" lvl="0" indent="-107950" algn="l" rtl="0">
              <a:lnSpc>
                <a:spcPct val="80000"/>
              </a:lnSpc>
              <a:spcBef>
                <a:spcPts val="1400"/>
              </a:spcBef>
              <a:spcAft>
                <a:spcPts val="0"/>
              </a:spcAft>
              <a:buSzPts val="1700"/>
              <a:buChar char=" "/>
            </a:pPr>
            <a:r>
              <a:rPr lang="en-AU" sz="1700" dirty="0"/>
              <a:t>In a series of experiments culminating </a:t>
            </a:r>
            <a:r>
              <a:rPr lang="en-AU" sz="1700" b="1" dirty="0"/>
              <a:t>in 1774, Priestley found that "air is not an elementary substance, but a composition," or mixture, of gases</a:t>
            </a:r>
            <a:r>
              <a:rPr lang="en-AU" sz="1700" dirty="0"/>
              <a:t>. Among them was the colourless and highly reactive gas he called "dephlogisticated air," to which the great French chemist Antoine Lavoisier would soon give the name "oxygen."</a:t>
            </a:r>
            <a:endParaRPr dirty="0"/>
          </a:p>
          <a:p>
            <a:pPr marL="91440" lvl="0" indent="-107950" algn="l" rtl="0">
              <a:lnSpc>
                <a:spcPct val="80000"/>
              </a:lnSpc>
              <a:spcBef>
                <a:spcPts val="1400"/>
              </a:spcBef>
              <a:spcAft>
                <a:spcPts val="0"/>
              </a:spcAft>
              <a:buSzPts val="1700"/>
              <a:buChar char=" "/>
            </a:pPr>
            <a:endParaRPr lang="en-AU" sz="1700" dirty="0"/>
          </a:p>
          <a:p>
            <a:pPr marL="91440" lvl="0" indent="-107950" algn="l" rtl="0">
              <a:lnSpc>
                <a:spcPct val="80000"/>
              </a:lnSpc>
              <a:spcBef>
                <a:spcPts val="1400"/>
              </a:spcBef>
              <a:spcAft>
                <a:spcPts val="0"/>
              </a:spcAft>
              <a:buSzPts val="1700"/>
              <a:buChar char=" "/>
            </a:pPr>
            <a:endParaRPr lang="en-AU" sz="1700" dirty="0"/>
          </a:p>
          <a:p>
            <a:pPr marL="91440" lvl="0" indent="-107950" algn="l" rtl="0">
              <a:lnSpc>
                <a:spcPct val="80000"/>
              </a:lnSpc>
              <a:spcBef>
                <a:spcPts val="1400"/>
              </a:spcBef>
              <a:spcAft>
                <a:spcPts val="0"/>
              </a:spcAft>
              <a:buSzPts val="1700"/>
              <a:buChar char=" "/>
            </a:pPr>
            <a:endParaRPr lang="en-AU" sz="1700" dirty="0"/>
          </a:p>
          <a:p>
            <a:pPr marL="91440" lvl="0" indent="-107950" algn="l" rtl="0">
              <a:lnSpc>
                <a:spcPct val="80000"/>
              </a:lnSpc>
              <a:spcBef>
                <a:spcPts val="1400"/>
              </a:spcBef>
              <a:spcAft>
                <a:spcPts val="0"/>
              </a:spcAft>
              <a:buSzPts val="1700"/>
              <a:buChar char=" "/>
            </a:pPr>
            <a:endParaRPr lang="en-AU" sz="1700" dirty="0"/>
          </a:p>
          <a:p>
            <a:pPr marL="91440" lvl="0" indent="-107950" algn="l" rtl="0">
              <a:lnSpc>
                <a:spcPct val="80000"/>
              </a:lnSpc>
              <a:spcBef>
                <a:spcPts val="1400"/>
              </a:spcBef>
              <a:spcAft>
                <a:spcPts val="0"/>
              </a:spcAft>
              <a:buSzPts val="1700"/>
              <a:buChar char=" "/>
            </a:pPr>
            <a:endParaRPr lang="en-AU" sz="1700" dirty="0"/>
          </a:p>
          <a:p>
            <a:pPr marL="91440" lvl="0" indent="-107950" algn="l" rtl="0">
              <a:lnSpc>
                <a:spcPct val="80000"/>
              </a:lnSpc>
              <a:spcBef>
                <a:spcPts val="1400"/>
              </a:spcBef>
              <a:spcAft>
                <a:spcPts val="0"/>
              </a:spcAft>
              <a:buSzPts val="1700"/>
              <a:buChar char=" "/>
            </a:pPr>
            <a:r>
              <a:rPr lang="en-AU" sz="1700" dirty="0"/>
              <a:t>In the mid-18th century, the concept of an element was still evolving. Researchers had distinguished no more than two dozen or so elements, depending on who was doing the counting. It wasn't clear how air fit into that system. Nobody knew what it was, and researchers kept finding that it could be converted into such a variety of forms that they routinely spoke of different "airs."</a:t>
            </a:r>
            <a:endParaRPr dirty="0"/>
          </a:p>
          <a:p>
            <a:pPr marL="91440" lvl="0" indent="-107950" algn="l" rtl="0">
              <a:lnSpc>
                <a:spcPct val="80000"/>
              </a:lnSpc>
              <a:spcBef>
                <a:spcPts val="1400"/>
              </a:spcBef>
              <a:spcAft>
                <a:spcPts val="0"/>
              </a:spcAft>
              <a:buSzPts val="1700"/>
              <a:buChar char=" "/>
            </a:pPr>
            <a:r>
              <a:rPr lang="en-AU" sz="1700" dirty="0"/>
              <a:t>The principal method for altering the nature of air, early chemists learned, was to heat or burn some compound in it. </a:t>
            </a:r>
            <a:endParaRPr dirty="0"/>
          </a:p>
          <a:p>
            <a:pPr marL="91440" lvl="0" indent="0" algn="l" rtl="0">
              <a:lnSpc>
                <a:spcPct val="80000"/>
              </a:lnSpc>
              <a:spcBef>
                <a:spcPts val="1400"/>
              </a:spcBef>
              <a:spcAft>
                <a:spcPts val="0"/>
              </a:spcAft>
              <a:buSzPts val="1700"/>
              <a:buNone/>
            </a:pPr>
            <a:endParaRPr sz="1700" dirty="0"/>
          </a:p>
        </p:txBody>
      </p:sp>
      <p:pic>
        <p:nvPicPr>
          <p:cNvPr id="1026" name="Picture 2" descr="http://www.healyourselfathome.com/HOW/NEWSTARTS/6_AIR/AIR_IMAGES/breath_of_fresh_air.jpg">
            <a:extLst>
              <a:ext uri="{FF2B5EF4-FFF2-40B4-BE49-F238E27FC236}">
                <a16:creationId xmlns:a16="http://schemas.microsoft.com/office/drawing/2014/main" id="{D1D2CA39-F332-4CBD-860F-8F11F5368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1524" y="2827828"/>
            <a:ext cx="4194770" cy="162547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8"/>
          <p:cNvSpPr txBox="1">
            <a:spLocks noGrp="1"/>
          </p:cNvSpPr>
          <p:nvPr>
            <p:ph type="body" idx="4294967295"/>
          </p:nvPr>
        </p:nvSpPr>
        <p:spPr>
          <a:xfrm>
            <a:off x="781050" y="292100"/>
            <a:ext cx="8362950" cy="603250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Clr>
                <a:srgbClr val="297FD5"/>
              </a:buClr>
              <a:buSzPts val="2000"/>
              <a:buNone/>
            </a:pPr>
            <a:r>
              <a:rPr lang="en-AU" b="1" dirty="0">
                <a:solidFill>
                  <a:srgbClr val="00B050"/>
                </a:solidFill>
              </a:rPr>
              <a:t>Research the</a:t>
            </a:r>
            <a:r>
              <a:rPr lang="en-AU" b="1" dirty="0">
                <a:solidFill>
                  <a:schemeClr val="accent3"/>
                </a:solidFill>
              </a:rPr>
              <a:t> factors( below) </a:t>
            </a:r>
            <a:r>
              <a:rPr lang="en-AU" b="1" dirty="0">
                <a:solidFill>
                  <a:srgbClr val="00B050"/>
                </a:solidFill>
              </a:rPr>
              <a:t>that led scientists to investigate the following, including but not limited to:</a:t>
            </a:r>
            <a:endParaRPr dirty="0">
              <a:solidFill>
                <a:srgbClr val="00B050"/>
              </a:solidFill>
            </a:endParaRPr>
          </a:p>
          <a:p>
            <a:pPr marL="91440" lvl="0" indent="-127000" algn="l" rtl="0">
              <a:lnSpc>
                <a:spcPct val="90000"/>
              </a:lnSpc>
              <a:spcBef>
                <a:spcPts val="800"/>
              </a:spcBef>
              <a:spcAft>
                <a:spcPts val="0"/>
              </a:spcAft>
              <a:buClr>
                <a:srgbClr val="297FD5"/>
              </a:buClr>
              <a:buSzPts val="2000"/>
              <a:buFont typeface="Noto Sans Symbols"/>
              <a:buChar char="❑"/>
            </a:pPr>
            <a:r>
              <a:rPr lang="en-AU" u="sng" dirty="0">
                <a:solidFill>
                  <a:schemeClr val="hlink"/>
                </a:solidFill>
                <a:hlinkClick r:id="rId3"/>
              </a:rPr>
              <a:t>peptic ulcers (Marshall and Warren)</a:t>
            </a:r>
            <a:endParaRPr dirty="0">
              <a:solidFill>
                <a:srgbClr val="FFFFFF"/>
              </a:solidFill>
            </a:endParaRPr>
          </a:p>
          <a:p>
            <a:pPr marL="91440" lvl="0" indent="-127000" algn="l" rtl="0">
              <a:lnSpc>
                <a:spcPct val="90000"/>
              </a:lnSpc>
              <a:spcBef>
                <a:spcPts val="800"/>
              </a:spcBef>
              <a:spcAft>
                <a:spcPts val="0"/>
              </a:spcAft>
              <a:buClr>
                <a:srgbClr val="297FD5"/>
              </a:buClr>
              <a:buSzPts val="2000"/>
              <a:buFont typeface="Noto Sans Symbols"/>
              <a:buChar char="❑"/>
            </a:pPr>
            <a:r>
              <a:rPr lang="en-AU" u="sng" dirty="0">
                <a:solidFill>
                  <a:schemeClr val="hlink"/>
                </a:solidFill>
                <a:hlinkClick r:id="rId4"/>
              </a:rPr>
              <a:t>plant growth (Von </a:t>
            </a:r>
            <a:r>
              <a:rPr lang="en-AU" u="sng" dirty="0" err="1">
                <a:solidFill>
                  <a:schemeClr val="hlink"/>
                </a:solidFill>
                <a:hlinkClick r:id="rId4"/>
              </a:rPr>
              <a:t>Helmont</a:t>
            </a:r>
            <a:r>
              <a:rPr lang="en-AU" u="sng" dirty="0">
                <a:solidFill>
                  <a:schemeClr val="hlink"/>
                </a:solidFill>
                <a:hlinkClick r:id="rId4"/>
              </a:rPr>
              <a:t>)</a:t>
            </a:r>
            <a:endParaRPr dirty="0">
              <a:solidFill>
                <a:srgbClr val="FFFFFF"/>
              </a:solidFill>
            </a:endParaRPr>
          </a:p>
          <a:p>
            <a:pPr marL="91440" lvl="0" indent="-127000" algn="l" rtl="0">
              <a:lnSpc>
                <a:spcPct val="90000"/>
              </a:lnSpc>
              <a:spcBef>
                <a:spcPts val="800"/>
              </a:spcBef>
              <a:spcAft>
                <a:spcPts val="0"/>
              </a:spcAft>
              <a:buClr>
                <a:srgbClr val="297FD5"/>
              </a:buClr>
              <a:buSzPts val="2000"/>
              <a:buFont typeface="Noto Sans Symbols"/>
              <a:buChar char="❑"/>
            </a:pPr>
            <a:r>
              <a:rPr lang="en-AU" u="sng" dirty="0">
                <a:solidFill>
                  <a:schemeClr val="hlink"/>
                </a:solidFill>
                <a:hlinkClick r:id="rId5"/>
              </a:rPr>
              <a:t>microwaves (Spencer)</a:t>
            </a:r>
            <a:endParaRPr sz="2800" b="1" dirty="0"/>
          </a:p>
          <a:p>
            <a:pPr marL="34290" lvl="0" indent="0" algn="l" rtl="0">
              <a:lnSpc>
                <a:spcPct val="90000"/>
              </a:lnSpc>
              <a:spcBef>
                <a:spcPts val="1400"/>
              </a:spcBef>
              <a:spcAft>
                <a:spcPts val="0"/>
              </a:spcAft>
              <a:buSzPts val="2000"/>
              <a:buNone/>
            </a:pPr>
            <a:r>
              <a:rPr lang="en-AU" b="1" dirty="0"/>
              <a:t>for </a:t>
            </a:r>
            <a:r>
              <a:rPr lang="en-AU" b="1" dirty="0">
                <a:solidFill>
                  <a:srgbClr val="FF0000"/>
                </a:solidFill>
              </a:rPr>
              <a:t>example</a:t>
            </a:r>
            <a:r>
              <a:rPr lang="en-AU" dirty="0"/>
              <a:t>( choose the most relevant points for each example above).</a:t>
            </a:r>
            <a:endParaRPr dirty="0"/>
          </a:p>
          <a:p>
            <a:pPr marL="91440" lvl="0" indent="-101600" algn="l" rtl="0">
              <a:lnSpc>
                <a:spcPct val="90000"/>
              </a:lnSpc>
              <a:spcBef>
                <a:spcPts val="1400"/>
              </a:spcBef>
              <a:spcAft>
                <a:spcPts val="0"/>
              </a:spcAft>
              <a:buSzPts val="1600"/>
              <a:buFont typeface="Arial"/>
              <a:buChar char="•"/>
            </a:pPr>
            <a:r>
              <a:rPr lang="en-AU" sz="1600" dirty="0">
                <a:solidFill>
                  <a:schemeClr val="accent3"/>
                </a:solidFill>
              </a:rPr>
              <a:t>finding relationships or patterns in identified phenomena</a:t>
            </a:r>
            <a:endParaRPr dirty="0"/>
          </a:p>
          <a:p>
            <a:pPr marL="91440" lvl="0" indent="-101600" algn="l" rtl="0">
              <a:lnSpc>
                <a:spcPct val="90000"/>
              </a:lnSpc>
              <a:spcBef>
                <a:spcPts val="1400"/>
              </a:spcBef>
              <a:spcAft>
                <a:spcPts val="0"/>
              </a:spcAft>
              <a:buSzPts val="1600"/>
              <a:buFont typeface="Arial"/>
              <a:buChar char="•"/>
            </a:pPr>
            <a:r>
              <a:rPr lang="en-AU" sz="1600" dirty="0">
                <a:solidFill>
                  <a:schemeClr val="accent3"/>
                </a:solidFill>
              </a:rPr>
              <a:t>testing the conclusion of a previous investigation</a:t>
            </a:r>
            <a:endParaRPr dirty="0"/>
          </a:p>
          <a:p>
            <a:pPr marL="91440" lvl="0" indent="-101600" algn="l" rtl="0">
              <a:lnSpc>
                <a:spcPct val="90000"/>
              </a:lnSpc>
              <a:spcBef>
                <a:spcPts val="1400"/>
              </a:spcBef>
              <a:spcAft>
                <a:spcPts val="0"/>
              </a:spcAft>
              <a:buSzPts val="1600"/>
              <a:buFont typeface="Arial"/>
              <a:buChar char="•"/>
            </a:pPr>
            <a:r>
              <a:rPr lang="en-AU" sz="1600" dirty="0">
                <a:solidFill>
                  <a:schemeClr val="accent3"/>
                </a:solidFill>
              </a:rPr>
              <a:t>utilising scientific knowledge and understanding to make more accurate predictions and develop new technologies</a:t>
            </a:r>
            <a:endParaRPr dirty="0"/>
          </a:p>
          <a:p>
            <a:pPr marL="91440" lvl="0" indent="-101600" algn="l" rtl="0">
              <a:lnSpc>
                <a:spcPct val="90000"/>
              </a:lnSpc>
              <a:spcBef>
                <a:spcPts val="1400"/>
              </a:spcBef>
              <a:spcAft>
                <a:spcPts val="0"/>
              </a:spcAft>
              <a:buSzPts val="1600"/>
              <a:buFont typeface="Arial"/>
              <a:buChar char="•"/>
            </a:pPr>
            <a:r>
              <a:rPr lang="en-AU" sz="1600" dirty="0">
                <a:solidFill>
                  <a:schemeClr val="accent3"/>
                </a:solidFill>
              </a:rPr>
              <a:t>determine the hypotheses that were tested in each of the scientific investigations above.</a:t>
            </a:r>
            <a:endParaRPr dirty="0"/>
          </a:p>
          <a:p>
            <a:pPr marL="91440" lvl="0" indent="-101600" algn="l" rtl="0">
              <a:lnSpc>
                <a:spcPct val="90000"/>
              </a:lnSpc>
              <a:spcBef>
                <a:spcPts val="1400"/>
              </a:spcBef>
              <a:spcAft>
                <a:spcPts val="0"/>
              </a:spcAft>
              <a:buSzPts val="1600"/>
              <a:buFont typeface="Arial"/>
              <a:buChar char="•"/>
            </a:pPr>
            <a:r>
              <a:rPr lang="en-AU" sz="1600" dirty="0">
                <a:solidFill>
                  <a:schemeClr val="accent3"/>
                </a:solidFill>
              </a:rPr>
              <a:t>describe where deviations from the traditional and linear models of scientific methodology were necessary in order to test each hypothesis in the investigations above.</a:t>
            </a:r>
            <a:endParaRPr dirty="0"/>
          </a:p>
          <a:p>
            <a:pPr marL="91440" lvl="0" indent="0" algn="l" rtl="0">
              <a:lnSpc>
                <a:spcPct val="90000"/>
              </a:lnSpc>
              <a:spcBef>
                <a:spcPts val="1400"/>
              </a:spcBef>
              <a:spcAft>
                <a:spcPts val="0"/>
              </a:spcAft>
              <a:buSzPts val="2000"/>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54"/>
          <p:cNvSpPr txBox="1">
            <a:spLocks noGrp="1"/>
          </p:cNvSpPr>
          <p:nvPr>
            <p:ph type="title"/>
          </p:nvPr>
        </p:nvSpPr>
        <p:spPr>
          <a:xfrm>
            <a:off x="724964" y="140926"/>
            <a:ext cx="7290054" cy="1053172"/>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dirty="0"/>
              <a:t>THE JOURNEY OF DISCOVERY</a:t>
            </a:r>
            <a:endParaRPr dirty="0"/>
          </a:p>
        </p:txBody>
      </p:sp>
      <p:sp>
        <p:nvSpPr>
          <p:cNvPr id="1072" name="Google Shape;1072;p54"/>
          <p:cNvSpPr txBox="1">
            <a:spLocks noGrp="1"/>
          </p:cNvSpPr>
          <p:nvPr>
            <p:ph type="body" idx="1"/>
          </p:nvPr>
        </p:nvSpPr>
        <p:spPr>
          <a:xfrm>
            <a:off x="756134" y="1555342"/>
            <a:ext cx="4632040" cy="4023360"/>
          </a:xfrm>
          <a:prstGeom prst="rect">
            <a:avLst/>
          </a:prstGeom>
          <a:noFill/>
          <a:ln>
            <a:noFill/>
          </a:ln>
        </p:spPr>
        <p:txBody>
          <a:bodyPr spcFirstLastPara="1" wrap="square" lIns="45700" tIns="45700" rIns="45700" bIns="45700" anchor="t" anchorCtr="0">
            <a:noAutofit/>
          </a:bodyPr>
          <a:lstStyle/>
          <a:p>
            <a:pPr marL="91440" lvl="0" indent="-127000">
              <a:spcBef>
                <a:spcPts val="0"/>
              </a:spcBef>
              <a:buSzPts val="2000"/>
            </a:pPr>
            <a:r>
              <a:rPr lang="en-AU" sz="1600" dirty="0"/>
              <a:t>Priestley systematically analysed the properties of different "airs" using the favoured apparatus of the day: an inverted container on a raised platform that could capture the gases produced by various experiments below it. The container could also be placed in a pool of water or mercury, effectively sealing it, and a gas tested to see if it would sustain a flame or support life.</a:t>
            </a:r>
            <a:endParaRPr sz="1600" dirty="0"/>
          </a:p>
          <a:p>
            <a:pPr marL="91440" lvl="0" indent="-127000" algn="l" rtl="0">
              <a:lnSpc>
                <a:spcPct val="90000"/>
              </a:lnSpc>
              <a:spcBef>
                <a:spcPts val="1400"/>
              </a:spcBef>
              <a:spcAft>
                <a:spcPts val="0"/>
              </a:spcAft>
              <a:buSzPts val="2000"/>
              <a:buChar char=" "/>
            </a:pPr>
            <a:r>
              <a:rPr lang="en-AU" sz="1600" dirty="0"/>
              <a:t>In the course of these experiments, Priestley made an enormously important observation. </a:t>
            </a:r>
            <a:r>
              <a:rPr lang="en-AU" sz="1600" b="1" dirty="0"/>
              <a:t>A flame went out when placed in a jar in which a mouse would die due to lack of air. Putting a green plant in the jar and exposing it to sunlight would "refresh" the air, permitting a flame to burn and a mouse to breathe</a:t>
            </a:r>
            <a:r>
              <a:rPr lang="en-AU" sz="1600" dirty="0"/>
              <a:t>. Perhaps, Priestley wrote, "the injury which is continually done by such a large number of animals is, in part at least, repaired by the vegetable creation." Thus he observed that plants release oxygen into the air — the process known to us as photosynthesis.</a:t>
            </a:r>
            <a:endParaRPr sz="1600" dirty="0"/>
          </a:p>
          <a:p>
            <a:pPr marL="91440" lvl="0" indent="0" algn="l" rtl="0">
              <a:lnSpc>
                <a:spcPct val="90000"/>
              </a:lnSpc>
              <a:spcBef>
                <a:spcPts val="1400"/>
              </a:spcBef>
              <a:spcAft>
                <a:spcPts val="0"/>
              </a:spcAft>
              <a:buSzPts val="2000"/>
              <a:buNone/>
            </a:pPr>
            <a:endParaRPr sz="1600" dirty="0"/>
          </a:p>
        </p:txBody>
      </p:sp>
      <p:pic>
        <p:nvPicPr>
          <p:cNvPr id="2052" name="Picture 4" descr="https://upload.wikimedia.org/wikipedia/commons/thumb/6/6f/Experiments_on_photosynthesis_by_Joseph_Priestley_ja.svg/2000px-Experiments_on_photosynthesis_by_Joseph_Priestley_ja.svg.png">
            <a:extLst>
              <a:ext uri="{FF2B5EF4-FFF2-40B4-BE49-F238E27FC236}">
                <a16:creationId xmlns:a16="http://schemas.microsoft.com/office/drawing/2014/main" id="{7F3DE3BF-D802-4214-AB23-3DAE59AF8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478" y="1958196"/>
            <a:ext cx="3524522" cy="32176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8" name="Google Shape;1078;p55"/>
          <p:cNvSpPr txBox="1">
            <a:spLocks noGrp="1"/>
          </p:cNvSpPr>
          <p:nvPr>
            <p:ph type="body" idx="1"/>
          </p:nvPr>
        </p:nvSpPr>
        <p:spPr>
          <a:xfrm>
            <a:off x="678449" y="619720"/>
            <a:ext cx="8163626" cy="4157113"/>
          </a:xfrm>
          <a:prstGeom prst="rect">
            <a:avLst/>
          </a:prstGeom>
          <a:noFill/>
          <a:ln>
            <a:noFill/>
          </a:ln>
        </p:spPr>
        <p:txBody>
          <a:bodyPr spcFirstLastPara="1" wrap="square" lIns="45700" tIns="45700" rIns="45700" bIns="45700" anchor="t" anchorCtr="0">
            <a:noAutofit/>
          </a:bodyPr>
          <a:lstStyle/>
          <a:p>
            <a:pPr marL="91440" lvl="0" indent="-117475" algn="l" rtl="0">
              <a:lnSpc>
                <a:spcPct val="70000"/>
              </a:lnSpc>
              <a:spcBef>
                <a:spcPts val="0"/>
              </a:spcBef>
              <a:spcAft>
                <a:spcPts val="0"/>
              </a:spcAft>
              <a:buSzPts val="1850"/>
              <a:buChar char=" "/>
            </a:pPr>
            <a:r>
              <a:rPr lang="en-AU" sz="1850" dirty="0"/>
              <a:t>On August 1, 1774, he conducted his most famous experiment. Using a 12-inch-wide glass "burning lens," he focused sunlight on a lump of reddish mercuric oxide in an inverted glass container placed in a pool of mercury. The gas emitted, he found, was "five or six times as good as common air." </a:t>
            </a:r>
            <a:r>
              <a:rPr lang="en-AU" sz="1850" b="1" dirty="0"/>
              <a:t>In succeeding tests, it caused a flame to burn intensely and kept a mouse alive about four times as long as a similar quantity of air.</a:t>
            </a:r>
            <a:endParaRPr dirty="0"/>
          </a:p>
          <a:p>
            <a:pPr marL="91440" lvl="0" indent="-117475" algn="l" rtl="0">
              <a:lnSpc>
                <a:spcPct val="70000"/>
              </a:lnSpc>
              <a:spcBef>
                <a:spcPts val="1400"/>
              </a:spcBef>
              <a:spcAft>
                <a:spcPts val="0"/>
              </a:spcAft>
              <a:buSzPts val="1850"/>
              <a:buChar char=" "/>
            </a:pPr>
            <a:endParaRPr lang="en-AU" sz="1850" dirty="0"/>
          </a:p>
          <a:p>
            <a:pPr marL="91440" lvl="0" indent="-117475" algn="l" rtl="0">
              <a:lnSpc>
                <a:spcPct val="70000"/>
              </a:lnSpc>
              <a:spcBef>
                <a:spcPts val="1400"/>
              </a:spcBef>
              <a:spcAft>
                <a:spcPts val="0"/>
              </a:spcAft>
              <a:buSzPts val="1850"/>
              <a:buChar char=" "/>
            </a:pPr>
            <a:r>
              <a:rPr lang="en-AU" sz="1850" dirty="0"/>
              <a:t>Priestley called his discovery "dephlogisticated air" on the theory that it supported combustion so well because it had no phlogiston in it, and hence could absorb the maximum amount during burning. (The year before, Swedish apothecary Carl Wilhelm Scheele isolated the same gas and observed a similar reaction. Scheele called his material "fire air." But his findings were not published until 1777.)</a:t>
            </a:r>
            <a:endParaRPr dirty="0"/>
          </a:p>
          <a:p>
            <a:pPr marL="91440" lvl="0" indent="-117475" algn="l" rtl="0">
              <a:lnSpc>
                <a:spcPct val="70000"/>
              </a:lnSpc>
              <a:spcBef>
                <a:spcPts val="1400"/>
              </a:spcBef>
              <a:spcAft>
                <a:spcPts val="0"/>
              </a:spcAft>
              <a:buSzPts val="1850"/>
              <a:buChar char=" "/>
            </a:pPr>
            <a:endParaRPr lang="en-AU" sz="1850" dirty="0"/>
          </a:p>
          <a:p>
            <a:pPr marL="91440" lvl="0" indent="-117475" algn="l" rtl="0">
              <a:lnSpc>
                <a:spcPct val="70000"/>
              </a:lnSpc>
              <a:spcBef>
                <a:spcPts val="1400"/>
              </a:spcBef>
              <a:spcAft>
                <a:spcPts val="0"/>
              </a:spcAft>
              <a:buSzPts val="1850"/>
              <a:buChar char=" "/>
            </a:pPr>
            <a:endParaRPr lang="en-AU" sz="1850" dirty="0"/>
          </a:p>
          <a:p>
            <a:pPr marL="91440" lvl="0" indent="0" algn="l" rtl="0">
              <a:lnSpc>
                <a:spcPct val="70000"/>
              </a:lnSpc>
              <a:spcBef>
                <a:spcPts val="1400"/>
              </a:spcBef>
              <a:spcAft>
                <a:spcPts val="0"/>
              </a:spcAft>
              <a:buSzPts val="1850"/>
              <a:buNone/>
            </a:pPr>
            <a:endParaRPr sz="1850" dirty="0"/>
          </a:p>
        </p:txBody>
      </p:sp>
      <p:pic>
        <p:nvPicPr>
          <p:cNvPr id="3" name="Picture 2">
            <a:extLst>
              <a:ext uri="{FF2B5EF4-FFF2-40B4-BE49-F238E27FC236}">
                <a16:creationId xmlns:a16="http://schemas.microsoft.com/office/drawing/2014/main" id="{C0B760D5-C7BF-4F4B-9A8B-5AA1CE5A13E0}"/>
              </a:ext>
            </a:extLst>
          </p:cNvPr>
          <p:cNvPicPr>
            <a:picLocks noChangeAspect="1"/>
          </p:cNvPicPr>
          <p:nvPr/>
        </p:nvPicPr>
        <p:blipFill>
          <a:blip r:embed="rId3"/>
          <a:stretch>
            <a:fillRect/>
          </a:stretch>
        </p:blipFill>
        <p:spPr>
          <a:xfrm>
            <a:off x="5581292" y="3834533"/>
            <a:ext cx="3176291" cy="2255716"/>
          </a:xfrm>
          <a:prstGeom prst="rect">
            <a:avLst/>
          </a:prstGeom>
        </p:spPr>
      </p:pic>
      <p:sp>
        <p:nvSpPr>
          <p:cNvPr id="4" name="TextBox 3">
            <a:extLst>
              <a:ext uri="{FF2B5EF4-FFF2-40B4-BE49-F238E27FC236}">
                <a16:creationId xmlns:a16="http://schemas.microsoft.com/office/drawing/2014/main" id="{B5388E29-F29D-4998-A513-6E92264B8EE0}"/>
              </a:ext>
            </a:extLst>
          </p:cNvPr>
          <p:cNvSpPr txBox="1"/>
          <p:nvPr/>
        </p:nvSpPr>
        <p:spPr>
          <a:xfrm>
            <a:off x="750498" y="3941705"/>
            <a:ext cx="4494362" cy="2630977"/>
          </a:xfrm>
          <a:prstGeom prst="rect">
            <a:avLst/>
          </a:prstGeom>
          <a:noFill/>
        </p:spPr>
        <p:txBody>
          <a:bodyPr wrap="square" rtlCol="0">
            <a:spAutoFit/>
          </a:bodyPr>
          <a:lstStyle/>
          <a:p>
            <a:pPr marL="91440" indent="-117475">
              <a:lnSpc>
                <a:spcPct val="70000"/>
              </a:lnSpc>
              <a:spcBef>
                <a:spcPts val="1400"/>
              </a:spcBef>
              <a:buClr>
                <a:schemeClr val="accent3"/>
              </a:buClr>
              <a:buSzPts val="1850"/>
              <a:buFont typeface="Questrial"/>
              <a:buChar char=" "/>
            </a:pPr>
            <a:r>
              <a:rPr lang="en-AU" sz="1850" dirty="0">
                <a:solidFill>
                  <a:schemeClr val="dk1"/>
                </a:solidFill>
                <a:latin typeface="Questrial"/>
                <a:sym typeface="Questrial"/>
              </a:rPr>
              <a:t>Whatever the gas was called, its effects were remarkable. "The feeling of it in my lungs," Priestley wrote, "was not sensibly different from that of common air, but I fancied that my breast felt peculiarly light and easy for some time afterwards. Who can tell but that in time, this pure air may become a fashionable article in luxury. Hitherto only two mice and myself have had the privilege of breathing it."</a:t>
            </a:r>
          </a:p>
          <a:p>
            <a:pPr marL="91440" lvl="0">
              <a:lnSpc>
                <a:spcPct val="70000"/>
              </a:lnSpc>
              <a:spcBef>
                <a:spcPts val="1400"/>
              </a:spcBef>
              <a:buSzPts val="1850"/>
            </a:pPr>
            <a:endParaRPr lang="en-AU" dirty="0"/>
          </a:p>
          <a:p>
            <a:endParaRPr lang="en-AU"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4" name="Google Shape;1084;p56"/>
          <p:cNvSpPr txBox="1">
            <a:spLocks noGrp="1"/>
          </p:cNvSpPr>
          <p:nvPr>
            <p:ph type="body" idx="1"/>
          </p:nvPr>
        </p:nvSpPr>
        <p:spPr>
          <a:xfrm>
            <a:off x="992213" y="749809"/>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u="sng" dirty="0">
                <a:solidFill>
                  <a:schemeClr val="hlink"/>
                </a:solidFill>
                <a:hlinkClick r:id="rId3"/>
              </a:rPr>
              <a:t>http://www.mysteryofmatter.net/Priestley.html</a:t>
            </a:r>
            <a:endParaRPr dirty="0"/>
          </a:p>
          <a:p>
            <a:pPr marL="91440" lvl="0" indent="-127000" algn="l" rtl="0">
              <a:lnSpc>
                <a:spcPct val="90000"/>
              </a:lnSpc>
              <a:spcBef>
                <a:spcPts val="1400"/>
              </a:spcBef>
              <a:spcAft>
                <a:spcPts val="0"/>
              </a:spcAft>
              <a:buSzPts val="2000"/>
              <a:buChar char=" "/>
            </a:pPr>
            <a:r>
              <a:rPr lang="en-AU" b="1" dirty="0"/>
              <a:t>Film Clip: A Mysterious New Gas</a:t>
            </a:r>
            <a:r>
              <a:rPr lang="en-AU" dirty="0"/>
              <a:t> - Priestley finds a new gas in which candles burn longer and brighter than in ordinary air.</a:t>
            </a:r>
            <a:endParaRPr dirty="0"/>
          </a:p>
          <a:p>
            <a:pPr marL="91440" lvl="0" indent="-127000" algn="l" rtl="0">
              <a:lnSpc>
                <a:spcPct val="90000"/>
              </a:lnSpc>
              <a:spcBef>
                <a:spcPts val="1400"/>
              </a:spcBef>
              <a:spcAft>
                <a:spcPts val="0"/>
              </a:spcAft>
              <a:buSzPts val="2000"/>
              <a:buChar char=" "/>
            </a:pPr>
            <a:r>
              <a:rPr lang="en-AU" b="1" dirty="0"/>
              <a:t>Film Clip: "Super Air"</a:t>
            </a:r>
            <a:r>
              <a:rPr lang="en-AU" dirty="0"/>
              <a:t> - With the help of a mouse, Priestley discovers this air is more “light and easy” to breathe than ordinary air.</a:t>
            </a:r>
            <a:endParaRPr dirty="0"/>
          </a:p>
          <a:p>
            <a:pPr marL="91440" lvl="0" indent="-127000" algn="l" rtl="0">
              <a:lnSpc>
                <a:spcPct val="90000"/>
              </a:lnSpc>
              <a:spcBef>
                <a:spcPts val="1400"/>
              </a:spcBef>
              <a:spcAft>
                <a:spcPts val="0"/>
              </a:spcAft>
              <a:buSzPts val="2000"/>
              <a:buChar char=" "/>
            </a:pPr>
            <a:r>
              <a:rPr lang="en-AU" dirty="0">
                <a:solidFill>
                  <a:srgbClr val="00B050"/>
                </a:solidFill>
              </a:rPr>
              <a:t>How did Priestley’s method help change the idea that air was an element?</a:t>
            </a:r>
            <a:endParaRPr dirty="0"/>
          </a:p>
          <a:p>
            <a:pPr marL="91440" lvl="0" indent="0" algn="l" rtl="0">
              <a:lnSpc>
                <a:spcPct val="90000"/>
              </a:lnSpc>
              <a:spcBef>
                <a:spcPts val="1400"/>
              </a:spcBef>
              <a:spcAft>
                <a:spcPts val="0"/>
              </a:spcAft>
              <a:buSzPts val="2000"/>
              <a:buNone/>
            </a:pPr>
            <a:endParaRPr dirty="0"/>
          </a:p>
        </p:txBody>
      </p:sp>
      <p:pic>
        <p:nvPicPr>
          <p:cNvPr id="1085" name="Google Shape;1085;p56"/>
          <p:cNvPicPr preferRelativeResize="0"/>
          <p:nvPr/>
        </p:nvPicPr>
        <p:blipFill rotWithShape="1">
          <a:blip r:embed="rId4">
            <a:alphaModFix/>
          </a:blip>
          <a:srcRect/>
          <a:stretch/>
        </p:blipFill>
        <p:spPr>
          <a:xfrm>
            <a:off x="3075723" y="3275120"/>
            <a:ext cx="2674799" cy="265951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57"/>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INVESTIGATION: MAKING OXYGEN P 53</a:t>
            </a:r>
            <a:endParaRPr/>
          </a:p>
        </p:txBody>
      </p:sp>
      <p:sp>
        <p:nvSpPr>
          <p:cNvPr id="1091" name="Google Shape;1091;p57"/>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SzPts val="2000"/>
              <a:buNone/>
            </a:pPr>
            <a:r>
              <a:rPr lang="en-AU"/>
              <a:t>Aim:</a:t>
            </a:r>
            <a:endParaRPr/>
          </a:p>
          <a:p>
            <a:pPr marL="0" lvl="0" indent="0" algn="l" rtl="0">
              <a:lnSpc>
                <a:spcPct val="90000"/>
              </a:lnSpc>
              <a:spcBef>
                <a:spcPts val="1400"/>
              </a:spcBef>
              <a:spcAft>
                <a:spcPts val="0"/>
              </a:spcAft>
              <a:buSzPts val="2000"/>
              <a:buNone/>
            </a:pPr>
            <a:r>
              <a:rPr lang="en-AU"/>
              <a:t>Materials:</a:t>
            </a:r>
            <a:endParaRPr/>
          </a:p>
          <a:p>
            <a:pPr marL="0" lvl="0" indent="0" algn="l" rtl="0">
              <a:lnSpc>
                <a:spcPct val="90000"/>
              </a:lnSpc>
              <a:spcBef>
                <a:spcPts val="1400"/>
              </a:spcBef>
              <a:spcAft>
                <a:spcPts val="0"/>
              </a:spcAft>
              <a:buSzPts val="2000"/>
              <a:buNone/>
            </a:pPr>
            <a:r>
              <a:rPr lang="en-AU"/>
              <a:t>Method:</a:t>
            </a:r>
            <a:endParaRPr/>
          </a:p>
          <a:p>
            <a:pPr marL="0" lvl="0" indent="0" algn="l" rtl="0">
              <a:lnSpc>
                <a:spcPct val="90000"/>
              </a:lnSpc>
              <a:spcBef>
                <a:spcPts val="1400"/>
              </a:spcBef>
              <a:spcAft>
                <a:spcPts val="0"/>
              </a:spcAft>
              <a:buSzPts val="2000"/>
              <a:buNone/>
            </a:pPr>
            <a:r>
              <a:rPr lang="en-AU"/>
              <a:t>Results:</a:t>
            </a:r>
            <a:endParaRPr/>
          </a:p>
          <a:p>
            <a:pPr marL="0" lvl="0" indent="0" algn="l" rtl="0">
              <a:lnSpc>
                <a:spcPct val="90000"/>
              </a:lnSpc>
              <a:spcBef>
                <a:spcPts val="1400"/>
              </a:spcBef>
              <a:spcAft>
                <a:spcPts val="0"/>
              </a:spcAft>
              <a:buSzPts val="2000"/>
              <a:buNone/>
            </a:pPr>
            <a:r>
              <a:rPr lang="en-AU"/>
              <a:t>Discussion:</a:t>
            </a:r>
            <a:endParaRPr/>
          </a:p>
          <a:p>
            <a:pPr marL="0" lvl="0" indent="0" algn="l" rtl="0">
              <a:lnSpc>
                <a:spcPct val="90000"/>
              </a:lnSpc>
              <a:spcBef>
                <a:spcPts val="1400"/>
              </a:spcBef>
              <a:spcAft>
                <a:spcPts val="0"/>
              </a:spcAft>
              <a:buSzPts val="2000"/>
              <a:buNone/>
            </a:pPr>
            <a:r>
              <a:rPr lang="en-AU"/>
              <a:t>Conclusion:</a:t>
            </a: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58"/>
          <p:cNvSpPr txBox="1">
            <a:spLocks noGrp="1"/>
          </p:cNvSpPr>
          <p:nvPr>
            <p:ph type="title"/>
          </p:nvPr>
        </p:nvSpPr>
        <p:spPr>
          <a:xfrm>
            <a:off x="768096" y="585216"/>
            <a:ext cx="7290054" cy="599919"/>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3959"/>
              <a:buFont typeface="Questrial"/>
              <a:buNone/>
            </a:pPr>
            <a:r>
              <a:rPr lang="en-AU" sz="2800" b="1" dirty="0"/>
              <a:t>EVALUATE THE METHODOLOGY OF THE SCIENTIFIC INVESTIGATIONS </a:t>
            </a:r>
            <a:r>
              <a:rPr lang="en-AU" sz="1200" b="1" dirty="0"/>
              <a:t>P 54-55</a:t>
            </a:r>
            <a:br>
              <a:rPr lang="en-AU" sz="1200" b="1" dirty="0"/>
            </a:br>
            <a:endParaRPr sz="2800" dirty="0"/>
          </a:p>
        </p:txBody>
      </p:sp>
      <p:sp>
        <p:nvSpPr>
          <p:cNvPr id="1097" name="Google Shape;1097;p58"/>
          <p:cNvSpPr txBox="1">
            <a:spLocks noGrp="1"/>
          </p:cNvSpPr>
          <p:nvPr>
            <p:ph type="body" idx="1"/>
          </p:nvPr>
        </p:nvSpPr>
        <p:spPr>
          <a:xfrm>
            <a:off x="768096" y="1185135"/>
            <a:ext cx="7290054" cy="5223829"/>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dirty="0">
                <a:solidFill>
                  <a:srgbClr val="00B050"/>
                </a:solidFill>
              </a:rPr>
              <a:t>1. Justifying( </a:t>
            </a:r>
            <a:r>
              <a:rPr lang="en-AU" i="1" dirty="0">
                <a:solidFill>
                  <a:srgbClr val="0070C0"/>
                </a:solidFill>
              </a:rPr>
              <a:t>give reasons based on evidence</a:t>
            </a:r>
            <a:r>
              <a:rPr lang="en-AU" dirty="0">
                <a:solidFill>
                  <a:srgbClr val="00B050"/>
                </a:solidFill>
              </a:rPr>
              <a:t>) the method chosen based on the </a:t>
            </a:r>
            <a:r>
              <a:rPr lang="en-AU" u="sng" dirty="0">
                <a:solidFill>
                  <a:srgbClr val="00B050"/>
                </a:solidFill>
              </a:rPr>
              <a:t>subject</a:t>
            </a:r>
            <a:r>
              <a:rPr lang="en-AU" dirty="0">
                <a:solidFill>
                  <a:srgbClr val="00B050"/>
                </a:solidFill>
              </a:rPr>
              <a:t> of the investigation and the </a:t>
            </a:r>
            <a:r>
              <a:rPr lang="en-AU" u="sng" dirty="0">
                <a:solidFill>
                  <a:srgbClr val="00B050"/>
                </a:solidFill>
              </a:rPr>
              <a:t>context</a:t>
            </a:r>
            <a:r>
              <a:rPr lang="en-AU" dirty="0"/>
              <a:t>, for example, experimental testing, fieldwork, locating and using information sources, conducting surveys and using modelling and simulations.</a:t>
            </a:r>
            <a:endParaRPr dirty="0"/>
          </a:p>
          <a:p>
            <a:pPr marL="91440" lvl="0" indent="-127000" algn="l" rtl="0">
              <a:lnSpc>
                <a:spcPct val="90000"/>
              </a:lnSpc>
              <a:spcBef>
                <a:spcPts val="1400"/>
              </a:spcBef>
              <a:spcAft>
                <a:spcPts val="0"/>
              </a:spcAft>
              <a:buSzPts val="2000"/>
              <a:buChar char=" "/>
            </a:pPr>
            <a:r>
              <a:rPr lang="en-AU" dirty="0"/>
              <a:t>Putting the information into a table will help you organise your ideas.</a:t>
            </a:r>
            <a:endParaRPr dirty="0"/>
          </a:p>
          <a:p>
            <a:pPr marL="91440" lvl="0" indent="0" algn="l" rtl="0">
              <a:lnSpc>
                <a:spcPct val="90000"/>
              </a:lnSpc>
              <a:spcBef>
                <a:spcPts val="1400"/>
              </a:spcBef>
              <a:spcAft>
                <a:spcPts val="0"/>
              </a:spcAft>
              <a:buSzPts val="2000"/>
              <a:buNone/>
            </a:pPr>
            <a:endParaRPr dirty="0"/>
          </a:p>
          <a:p>
            <a:pPr marL="91440" lvl="0" indent="0" algn="l" rtl="0">
              <a:lnSpc>
                <a:spcPct val="90000"/>
              </a:lnSpc>
              <a:spcBef>
                <a:spcPts val="1400"/>
              </a:spcBef>
              <a:spcAft>
                <a:spcPts val="0"/>
              </a:spcAft>
              <a:buSzPts val="2000"/>
              <a:buNone/>
            </a:pPr>
            <a:endParaRPr dirty="0"/>
          </a:p>
          <a:p>
            <a:pPr marL="91440" lvl="0" indent="0" algn="l" rtl="0">
              <a:lnSpc>
                <a:spcPct val="90000"/>
              </a:lnSpc>
              <a:spcBef>
                <a:spcPts val="1400"/>
              </a:spcBef>
              <a:spcAft>
                <a:spcPts val="0"/>
              </a:spcAft>
              <a:buSzPts val="2000"/>
              <a:buNone/>
            </a:pPr>
            <a:endParaRPr dirty="0"/>
          </a:p>
          <a:p>
            <a:pPr marL="91440" lvl="0" indent="0" algn="l" rtl="0">
              <a:lnSpc>
                <a:spcPct val="90000"/>
              </a:lnSpc>
              <a:spcBef>
                <a:spcPts val="1400"/>
              </a:spcBef>
              <a:spcAft>
                <a:spcPts val="0"/>
              </a:spcAft>
              <a:buSzPts val="2000"/>
              <a:buNone/>
            </a:pPr>
            <a:endParaRPr dirty="0"/>
          </a:p>
          <a:p>
            <a:pPr marL="91440" lvl="0" indent="0" algn="l" rtl="0">
              <a:lnSpc>
                <a:spcPct val="90000"/>
              </a:lnSpc>
              <a:spcBef>
                <a:spcPts val="1400"/>
              </a:spcBef>
              <a:spcAft>
                <a:spcPts val="0"/>
              </a:spcAft>
              <a:buSzPts val="2000"/>
              <a:buNone/>
            </a:pPr>
            <a:endParaRPr dirty="0"/>
          </a:p>
        </p:txBody>
      </p:sp>
      <p:graphicFrame>
        <p:nvGraphicFramePr>
          <p:cNvPr id="1098" name="Google Shape;1098;p58"/>
          <p:cNvGraphicFramePr/>
          <p:nvPr>
            <p:extLst>
              <p:ext uri="{D42A27DB-BD31-4B8C-83A1-F6EECF244321}">
                <p14:modId xmlns:p14="http://schemas.microsoft.com/office/powerpoint/2010/main" val="1035587211"/>
              </p:ext>
            </p:extLst>
          </p:nvPr>
        </p:nvGraphicFramePr>
        <p:xfrm>
          <a:off x="1278148" y="3785106"/>
          <a:ext cx="7366900" cy="2697530"/>
        </p:xfrm>
        <a:graphic>
          <a:graphicData uri="http://schemas.openxmlformats.org/drawingml/2006/table">
            <a:tbl>
              <a:tblPr firstRow="1" bandRow="1">
                <a:noFill/>
                <a:tableStyleId>{258DB76C-3E3C-4517-8CDD-09C5A09A7E07}</a:tableStyleId>
              </a:tblPr>
              <a:tblGrid>
                <a:gridCol w="2247900">
                  <a:extLst>
                    <a:ext uri="{9D8B030D-6E8A-4147-A177-3AD203B41FA5}">
                      <a16:colId xmlns:a16="http://schemas.microsoft.com/office/drawing/2014/main" val="20000"/>
                    </a:ext>
                  </a:extLst>
                </a:gridCol>
                <a:gridCol w="51190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AU" sz="1800" u="none" strike="noStrike" cap="none" dirty="0"/>
                        <a:t>Investigation </a:t>
                      </a:r>
                      <a:endParaRPr dirty="0"/>
                    </a:p>
                  </a:txBody>
                  <a:tcPr marL="91450" marR="91450" marT="45725" marB="45725"/>
                </a:tc>
                <a:tc>
                  <a:txBody>
                    <a:bodyPr/>
                    <a:lstStyle/>
                    <a:p>
                      <a:pPr marL="0" marR="0" lvl="0" indent="0" algn="l" rtl="0">
                        <a:spcBef>
                          <a:spcPts val="0"/>
                        </a:spcBef>
                        <a:spcAft>
                          <a:spcPts val="0"/>
                        </a:spcAft>
                        <a:buNone/>
                      </a:pPr>
                      <a:r>
                        <a:rPr lang="en-AU" sz="1400"/>
                        <a:t>Give reasons for the choice of method. Ensure that you base your reasons on what the investigation was about( subject)and the idea/theory etc. that they where trying to understand and explain( context)</a:t>
                      </a:r>
                      <a:endParaRPr sz="14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AU" sz="1800"/>
                        <a:t>Peptic ulcers </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AU" sz="1800"/>
                        <a:t>Circumference of earth </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AU" sz="1800"/>
                        <a:t>Doppler effect </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AU" sz="1800"/>
                        <a:t>Priestly and oxygen</a:t>
                      </a:r>
                      <a:endParaRPr sz="1800"/>
                    </a:p>
                  </a:txBody>
                  <a:tcPr marL="91450" marR="91450" marT="45725" marB="45725"/>
                </a:tc>
                <a:tc>
                  <a:txBody>
                    <a:bodyPr/>
                    <a:lstStyle/>
                    <a:p>
                      <a:pPr marL="0" marR="0" lvl="0" indent="0" algn="l" rtl="0">
                        <a:spcBef>
                          <a:spcPts val="0"/>
                        </a:spcBef>
                        <a:spcAft>
                          <a:spcPts val="0"/>
                        </a:spcAft>
                        <a:buNone/>
                      </a:pPr>
                      <a:endParaRPr sz="1800" dirty="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4" name="Google Shape;1104;p59"/>
          <p:cNvSpPr txBox="1">
            <a:spLocks noGrp="1"/>
          </p:cNvSpPr>
          <p:nvPr>
            <p:ph type="body" idx="1"/>
          </p:nvPr>
        </p:nvSpPr>
        <p:spPr>
          <a:xfrm>
            <a:off x="669484" y="585216"/>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dirty="0">
                <a:solidFill>
                  <a:srgbClr val="00B050"/>
                </a:solidFill>
              </a:rPr>
              <a:t>2. Evaluating the relevance of the investigation </a:t>
            </a:r>
            <a:r>
              <a:rPr lang="en-AU" dirty="0"/>
              <a:t>by considering the peer-reviewed literature in the area of study justifying the suitability of the type of data that is to be collected.</a:t>
            </a:r>
            <a:endParaRPr dirty="0"/>
          </a:p>
          <a:p>
            <a:pPr marL="91440" lvl="0" indent="-127000" algn="l" rtl="0">
              <a:lnSpc>
                <a:spcPct val="90000"/>
              </a:lnSpc>
              <a:spcBef>
                <a:spcPts val="1400"/>
              </a:spcBef>
              <a:spcAft>
                <a:spcPts val="0"/>
              </a:spcAft>
              <a:buSzPts val="2000"/>
              <a:buChar char=" "/>
            </a:pPr>
            <a:r>
              <a:rPr lang="en-AU" dirty="0"/>
              <a:t>It might be useful to make this summary into a table as well.</a:t>
            </a:r>
            <a:endParaRPr dirty="0"/>
          </a:p>
          <a:p>
            <a:pPr marL="91440" lvl="0" indent="0" algn="l" rtl="0">
              <a:lnSpc>
                <a:spcPct val="90000"/>
              </a:lnSpc>
              <a:spcBef>
                <a:spcPts val="1400"/>
              </a:spcBef>
              <a:spcAft>
                <a:spcPts val="0"/>
              </a:spcAft>
              <a:buSzPts val="2000"/>
              <a:buNone/>
            </a:pPr>
            <a:endParaRPr dirty="0"/>
          </a:p>
          <a:p>
            <a:pPr marL="91440" lvl="0" indent="0" algn="l" rtl="0">
              <a:lnSpc>
                <a:spcPct val="90000"/>
              </a:lnSpc>
              <a:spcBef>
                <a:spcPts val="1400"/>
              </a:spcBef>
              <a:spcAft>
                <a:spcPts val="0"/>
              </a:spcAft>
              <a:buSzPts val="2000"/>
              <a:buNone/>
            </a:pPr>
            <a:endParaRPr dirty="0"/>
          </a:p>
          <a:p>
            <a:pPr marL="91440" lvl="0" indent="0" algn="l" rtl="0">
              <a:lnSpc>
                <a:spcPct val="90000"/>
              </a:lnSpc>
              <a:spcBef>
                <a:spcPts val="1400"/>
              </a:spcBef>
              <a:spcAft>
                <a:spcPts val="0"/>
              </a:spcAft>
              <a:buSzPts val="2000"/>
              <a:buNone/>
            </a:pPr>
            <a:endParaRPr dirty="0"/>
          </a:p>
        </p:txBody>
      </p:sp>
      <p:graphicFrame>
        <p:nvGraphicFramePr>
          <p:cNvPr id="1105" name="Google Shape;1105;p59"/>
          <p:cNvGraphicFramePr/>
          <p:nvPr/>
        </p:nvGraphicFramePr>
        <p:xfrm>
          <a:off x="699406" y="2433864"/>
          <a:ext cx="7824100" cy="2667050"/>
        </p:xfrm>
        <a:graphic>
          <a:graphicData uri="http://schemas.openxmlformats.org/drawingml/2006/table">
            <a:tbl>
              <a:tblPr firstRow="1" bandRow="1">
                <a:noFill/>
                <a:tableStyleId>{258DB76C-3E3C-4517-8CDD-09C5A09A7E07}</a:tableStyleId>
              </a:tblPr>
              <a:tblGrid>
                <a:gridCol w="2476500">
                  <a:extLst>
                    <a:ext uri="{9D8B030D-6E8A-4147-A177-3AD203B41FA5}">
                      <a16:colId xmlns:a16="http://schemas.microsoft.com/office/drawing/2014/main" val="20000"/>
                    </a:ext>
                  </a:extLst>
                </a:gridCol>
                <a:gridCol w="53476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AU" sz="1800"/>
                        <a:t>Investigation </a:t>
                      </a:r>
                      <a:endParaRPr/>
                    </a:p>
                  </a:txBody>
                  <a:tcPr marL="91450" marR="91450" marT="45725" marB="45725"/>
                </a:tc>
                <a:tc>
                  <a:txBody>
                    <a:bodyPr/>
                    <a:lstStyle/>
                    <a:p>
                      <a:pPr marL="0" marR="0" lvl="0" indent="0" algn="l" rtl="0">
                        <a:spcBef>
                          <a:spcPts val="0"/>
                        </a:spcBef>
                        <a:spcAft>
                          <a:spcPts val="0"/>
                        </a:spcAft>
                        <a:buNone/>
                      </a:pPr>
                      <a:r>
                        <a:rPr lang="en-AU" sz="1800"/>
                        <a:t>How good was the investigation at  answering the question. Consider what was known at the time in the area of each investigation. </a:t>
                      </a:r>
                      <a:endParaRPr sz="18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AU" sz="1800"/>
                        <a:t>Peptic ulcers </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AU" sz="1800"/>
                        <a:t>Circumference of the earth </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AU" sz="1800"/>
                        <a:t>Doppler effect </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AU" sz="1800"/>
                        <a:t>Priestly and oxygen </a:t>
                      </a: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0"/>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REVIEW QUESTIONS P 56 </a:t>
            </a:r>
            <a:endParaRPr/>
          </a:p>
        </p:txBody>
      </p:sp>
      <p:sp>
        <p:nvSpPr>
          <p:cNvPr id="1111" name="Google Shape;1111;p60"/>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91440" lvl="0" indent="0" algn="l" rtl="0">
              <a:lnSpc>
                <a:spcPct val="90000"/>
              </a:lnSpc>
              <a:spcBef>
                <a:spcPts val="0"/>
              </a:spcBef>
              <a:spcAft>
                <a:spcPts val="0"/>
              </a:spcAft>
              <a:buSzPts val="2000"/>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61"/>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STUDENT INVESTIGATION( P 56-60 REFERENCE) </a:t>
            </a:r>
            <a:endParaRPr/>
          </a:p>
        </p:txBody>
      </p:sp>
      <p:sp>
        <p:nvSpPr>
          <p:cNvPr id="1117" name="Google Shape;1117;p61"/>
          <p:cNvSpPr txBox="1">
            <a:spLocks noGrp="1"/>
          </p:cNvSpPr>
          <p:nvPr>
            <p:ph type="body" idx="1"/>
          </p:nvPr>
        </p:nvSpPr>
        <p:spPr>
          <a:xfrm>
            <a:off x="768096" y="1960749"/>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b="1"/>
              <a:t>Students:</a:t>
            </a:r>
            <a:endParaRPr/>
          </a:p>
          <a:p>
            <a:pPr marL="91440" lvl="0" indent="-127000" algn="l" rtl="0">
              <a:lnSpc>
                <a:spcPct val="90000"/>
              </a:lnSpc>
              <a:spcBef>
                <a:spcPts val="1400"/>
              </a:spcBef>
              <a:spcAft>
                <a:spcPts val="0"/>
              </a:spcAft>
              <a:buSzPts val="2000"/>
              <a:buFont typeface="Arial"/>
              <a:buChar char="•"/>
            </a:pPr>
            <a:r>
              <a:rPr lang="en-AU">
                <a:solidFill>
                  <a:srgbClr val="0070C0"/>
                </a:solidFill>
              </a:rPr>
              <a:t>develop a method most appropriate to test a hypothesis following observation</a:t>
            </a:r>
            <a:endParaRPr/>
          </a:p>
          <a:p>
            <a:pPr marL="91440" lvl="0" indent="-127000" algn="l" rtl="0">
              <a:lnSpc>
                <a:spcPct val="90000"/>
              </a:lnSpc>
              <a:spcBef>
                <a:spcPts val="1400"/>
              </a:spcBef>
              <a:spcAft>
                <a:spcPts val="0"/>
              </a:spcAft>
              <a:buSzPts val="2000"/>
              <a:buFont typeface="Arial"/>
              <a:buChar char="•"/>
            </a:pPr>
            <a:r>
              <a:rPr lang="en-AU">
                <a:solidFill>
                  <a:srgbClr val="0070C0"/>
                </a:solidFill>
              </a:rPr>
              <a:t>justify the type of </a:t>
            </a:r>
            <a:r>
              <a:rPr lang="en-AU" b="1" u="sng">
                <a:solidFill>
                  <a:srgbClr val="0070C0"/>
                </a:solidFill>
              </a:rPr>
              <a:t>methodology</a:t>
            </a:r>
            <a:r>
              <a:rPr lang="en-AU">
                <a:solidFill>
                  <a:srgbClr val="0070C0"/>
                </a:solidFill>
              </a:rPr>
              <a:t> used to test the hypothesis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1"/>
        <p:cNvGrpSpPr/>
        <p:nvPr/>
      </p:nvGrpSpPr>
      <p:grpSpPr>
        <a:xfrm>
          <a:off x="0" y="0"/>
          <a:ext cx="0" cy="0"/>
          <a:chOff x="0" y="0"/>
          <a:chExt cx="0" cy="0"/>
        </a:xfrm>
      </p:grpSpPr>
      <p:sp>
        <p:nvSpPr>
          <p:cNvPr id="1122" name="Google Shape;1122;p62"/>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3600" dirty="0"/>
              <a:t>PRACTICE INVESTIGATION: REACTION RATES</a:t>
            </a:r>
            <a:endParaRPr sz="3600" dirty="0"/>
          </a:p>
        </p:txBody>
      </p:sp>
      <p:pic>
        <p:nvPicPr>
          <p:cNvPr id="1123" name="Google Shape;1123;p62"/>
          <p:cNvPicPr preferRelativeResize="0"/>
          <p:nvPr/>
        </p:nvPicPr>
        <p:blipFill rotWithShape="1">
          <a:blip r:embed="rId3">
            <a:alphaModFix/>
          </a:blip>
          <a:srcRect l="792" r="13313" b="-1"/>
          <a:stretch/>
        </p:blipFill>
        <p:spPr>
          <a:xfrm>
            <a:off x="639004" y="1918094"/>
            <a:ext cx="2362402" cy="3448851"/>
          </a:xfrm>
          <a:prstGeom prst="rect">
            <a:avLst/>
          </a:prstGeom>
          <a:noFill/>
          <a:ln>
            <a:noFill/>
          </a:ln>
        </p:spPr>
      </p:pic>
      <p:sp>
        <p:nvSpPr>
          <p:cNvPr id="1124" name="Google Shape;1124;p62"/>
          <p:cNvSpPr txBox="1">
            <a:spLocks noGrp="1"/>
          </p:cNvSpPr>
          <p:nvPr>
            <p:ph type="body" idx="1"/>
          </p:nvPr>
        </p:nvSpPr>
        <p:spPr>
          <a:xfrm>
            <a:off x="3339950" y="1417319"/>
            <a:ext cx="5578139" cy="5187875"/>
          </a:xfrm>
          <a:prstGeom prst="rect">
            <a:avLst/>
          </a:prstGeom>
          <a:noFill/>
          <a:ln>
            <a:noFill/>
          </a:ln>
        </p:spPr>
        <p:txBody>
          <a:bodyPr spcFirstLastPara="1" wrap="square" lIns="45700" tIns="45700" rIns="45700" bIns="45700" anchor="t" anchorCtr="0">
            <a:noAutofit/>
          </a:bodyPr>
          <a:lstStyle/>
          <a:p>
            <a:pPr marL="91440" lvl="0" indent="-114300" algn="l" rtl="0">
              <a:lnSpc>
                <a:spcPct val="90000"/>
              </a:lnSpc>
              <a:spcBef>
                <a:spcPts val="0"/>
              </a:spcBef>
              <a:spcAft>
                <a:spcPts val="0"/>
              </a:spcAft>
              <a:buSzPts val="1800"/>
              <a:buChar char=" "/>
            </a:pPr>
            <a:r>
              <a:rPr lang="en-AU" sz="1800" b="1" u="sng" dirty="0"/>
              <a:t>Aim</a:t>
            </a:r>
            <a:r>
              <a:rPr lang="en-AU" sz="1800" b="1" dirty="0"/>
              <a:t>: To the investigate the effect of increasing temperature on the reaction rate of Alka </a:t>
            </a:r>
            <a:r>
              <a:rPr lang="en-AU" sz="1800" b="1" dirty="0" err="1"/>
              <a:t>Selzter</a:t>
            </a:r>
            <a:r>
              <a:rPr lang="en-AU" sz="1800" b="1" dirty="0"/>
              <a:t> tablets. </a:t>
            </a:r>
            <a:endParaRPr b="1" dirty="0"/>
          </a:p>
          <a:p>
            <a:pPr marL="91440" lvl="0" indent="-114300" algn="l" rtl="0">
              <a:lnSpc>
                <a:spcPct val="90000"/>
              </a:lnSpc>
              <a:spcBef>
                <a:spcPts val="1400"/>
              </a:spcBef>
              <a:spcAft>
                <a:spcPts val="0"/>
              </a:spcAft>
              <a:buSzPts val="1800"/>
              <a:buChar char=" "/>
            </a:pPr>
            <a:r>
              <a:rPr lang="en-AU" sz="1800" dirty="0"/>
              <a:t>Materials:</a:t>
            </a:r>
            <a:endParaRPr dirty="0"/>
          </a:p>
          <a:p>
            <a:pPr marL="91440" lvl="0" indent="-114300" algn="l" rtl="0">
              <a:lnSpc>
                <a:spcPct val="90000"/>
              </a:lnSpc>
              <a:spcBef>
                <a:spcPts val="1400"/>
              </a:spcBef>
              <a:spcAft>
                <a:spcPts val="0"/>
              </a:spcAft>
              <a:buSzPts val="1800"/>
              <a:buChar char=" "/>
            </a:pPr>
            <a:r>
              <a:rPr lang="en-AU" sz="1800" dirty="0"/>
              <a:t>Method: individually design a method that will measure reaction rate in a reliable and accurate manner.</a:t>
            </a:r>
            <a:endParaRPr dirty="0"/>
          </a:p>
          <a:p>
            <a:pPr marL="91440" lvl="0" indent="-114300" algn="l" rtl="0">
              <a:lnSpc>
                <a:spcPct val="90000"/>
              </a:lnSpc>
              <a:spcBef>
                <a:spcPts val="1400"/>
              </a:spcBef>
              <a:spcAft>
                <a:spcPts val="0"/>
              </a:spcAft>
              <a:buSzPts val="1800"/>
              <a:buChar char=" "/>
            </a:pPr>
            <a:r>
              <a:rPr lang="en-AU" sz="1800" dirty="0"/>
              <a:t>Results (construct a table and graph of your results)</a:t>
            </a:r>
            <a:endParaRPr dirty="0"/>
          </a:p>
          <a:p>
            <a:pPr marL="91440" lvl="0" indent="-114300" algn="l" rtl="0">
              <a:lnSpc>
                <a:spcPct val="90000"/>
              </a:lnSpc>
              <a:spcBef>
                <a:spcPts val="1400"/>
              </a:spcBef>
              <a:spcAft>
                <a:spcPts val="0"/>
              </a:spcAft>
              <a:buSzPts val="1800"/>
              <a:buChar char=" "/>
            </a:pPr>
            <a:r>
              <a:rPr lang="en-AU" sz="1800" dirty="0"/>
              <a:t>Analysis of the results (this is often found in scientific papers either separately or as part of the discussion).</a:t>
            </a:r>
            <a:endParaRPr dirty="0"/>
          </a:p>
          <a:p>
            <a:pPr marL="91440" lvl="0" indent="-114300" algn="l" rtl="0">
              <a:lnSpc>
                <a:spcPct val="90000"/>
              </a:lnSpc>
              <a:spcBef>
                <a:spcPts val="1400"/>
              </a:spcBef>
              <a:spcAft>
                <a:spcPts val="0"/>
              </a:spcAft>
              <a:buSzPts val="1800"/>
              <a:buChar char=" "/>
            </a:pPr>
            <a:r>
              <a:rPr lang="en-AU" sz="1800" dirty="0"/>
              <a:t>1. Justify the reliability of your results, i.e. How did your method enable your results to be reliable? How do you know?</a:t>
            </a:r>
            <a:endParaRPr dirty="0"/>
          </a:p>
          <a:p>
            <a:pPr marL="91440" lvl="0" indent="-114300" algn="l" rtl="0">
              <a:lnSpc>
                <a:spcPct val="90000"/>
              </a:lnSpc>
              <a:spcBef>
                <a:spcPts val="1400"/>
              </a:spcBef>
              <a:spcAft>
                <a:spcPts val="0"/>
              </a:spcAft>
              <a:buSzPts val="1800"/>
              <a:buChar char=" "/>
            </a:pPr>
            <a:r>
              <a:rPr lang="en-AU" sz="1800" dirty="0"/>
              <a:t>2. Justify the accuracy of the results, i.e. How did your method enable your results to be accurate? How do you know?</a:t>
            </a:r>
            <a:endParaRPr dirty="0"/>
          </a:p>
          <a:p>
            <a:pPr marL="91440" lvl="0" indent="-114300" algn="l" rtl="0">
              <a:lnSpc>
                <a:spcPct val="90000"/>
              </a:lnSpc>
              <a:spcBef>
                <a:spcPts val="1400"/>
              </a:spcBef>
              <a:spcAft>
                <a:spcPts val="0"/>
              </a:spcAft>
              <a:buSzPts val="1800"/>
              <a:buChar char=" "/>
            </a:pPr>
            <a:r>
              <a:rPr lang="en-AU" sz="1800" dirty="0"/>
              <a:t>3. Evaluate the validity of your method. </a:t>
            </a:r>
            <a:endParaRPr dirty="0"/>
          </a:p>
          <a:p>
            <a:pPr marL="91440" lvl="0" indent="-2539" algn="l" rtl="0">
              <a:lnSpc>
                <a:spcPct val="90000"/>
              </a:lnSpc>
              <a:spcBef>
                <a:spcPts val="1400"/>
              </a:spcBef>
              <a:spcAft>
                <a:spcPts val="0"/>
              </a:spcAft>
              <a:buSzPts val="1400"/>
              <a:buNone/>
            </a:pPr>
            <a:endParaRPr sz="1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63"/>
          <p:cNvSpPr txBox="1">
            <a:spLocks noGrp="1"/>
          </p:cNvSpPr>
          <p:nvPr>
            <p:ph type="title"/>
          </p:nvPr>
        </p:nvSpPr>
        <p:spPr>
          <a:xfrm>
            <a:off x="768096" y="283292"/>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3600" dirty="0"/>
              <a:t>ETHICS IN INVESTIGATIONS P 66-68</a:t>
            </a:r>
            <a:endParaRPr sz="3600" dirty="0"/>
          </a:p>
        </p:txBody>
      </p:sp>
      <p:sp>
        <p:nvSpPr>
          <p:cNvPr id="1130" name="Google Shape;1130;p63"/>
          <p:cNvSpPr txBox="1">
            <a:spLocks noGrp="1"/>
          </p:cNvSpPr>
          <p:nvPr>
            <p:ph type="body" idx="1"/>
          </p:nvPr>
        </p:nvSpPr>
        <p:spPr>
          <a:xfrm>
            <a:off x="768096" y="1604962"/>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a:t>Consider the ethical implications of scientific investigations.</a:t>
            </a:r>
            <a:endParaRPr/>
          </a:p>
          <a:p>
            <a:pPr marL="457200" lvl="0" indent="-457200" algn="l" rtl="0">
              <a:lnSpc>
                <a:spcPct val="90000"/>
              </a:lnSpc>
              <a:spcBef>
                <a:spcPts val="1400"/>
              </a:spcBef>
              <a:spcAft>
                <a:spcPts val="0"/>
              </a:spcAft>
              <a:buSzPts val="2000"/>
              <a:buAutoNum type="arabicPeriod"/>
            </a:pPr>
            <a:r>
              <a:rPr lang="en-AU"/>
              <a:t>Peptic ulcers</a:t>
            </a:r>
            <a:endParaRPr/>
          </a:p>
          <a:p>
            <a:pPr marL="457200" lvl="0" indent="-457200" algn="l" rtl="0">
              <a:lnSpc>
                <a:spcPct val="90000"/>
              </a:lnSpc>
              <a:spcBef>
                <a:spcPts val="1400"/>
              </a:spcBef>
              <a:spcAft>
                <a:spcPts val="0"/>
              </a:spcAft>
              <a:buSzPts val="2000"/>
              <a:buAutoNum type="arabicPeriod"/>
            </a:pPr>
            <a:r>
              <a:rPr lang="en-AU"/>
              <a:t>Priestly’s experiments with mice</a:t>
            </a:r>
            <a:endParaRPr/>
          </a:p>
          <a:p>
            <a:pPr marL="457200" lvl="0" indent="-457200" algn="l" rtl="0">
              <a:lnSpc>
                <a:spcPct val="90000"/>
              </a:lnSpc>
              <a:spcBef>
                <a:spcPts val="1400"/>
              </a:spcBef>
              <a:spcAft>
                <a:spcPts val="0"/>
              </a:spcAft>
              <a:buSzPts val="2000"/>
              <a:buAutoNum type="arabicPeriod"/>
            </a:pPr>
            <a:r>
              <a:rPr lang="en-AU"/>
              <a:t>Other experiments, such as genetic engineering and testing medicines on animals and trials conducted on humans.</a:t>
            </a:r>
            <a:endParaRPr/>
          </a:p>
          <a:p>
            <a:pPr marL="457200" lvl="0" indent="-457200" algn="l" rtl="0">
              <a:lnSpc>
                <a:spcPct val="90000"/>
              </a:lnSpc>
              <a:spcBef>
                <a:spcPts val="1400"/>
              </a:spcBef>
              <a:spcAft>
                <a:spcPts val="0"/>
              </a:spcAft>
              <a:buSzPts val="2000"/>
              <a:buAutoNum type="arabicPeriod"/>
            </a:pPr>
            <a:r>
              <a:rPr lang="en-AU"/>
              <a:t>How will you determine ethical practice in your own investigations?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30" name="Google Shape;830;p19"/>
          <p:cNvSpPr txBox="1">
            <a:spLocks noGrp="1"/>
          </p:cNvSpPr>
          <p:nvPr>
            <p:ph type="body" idx="1"/>
          </p:nvPr>
        </p:nvSpPr>
        <p:spPr>
          <a:xfrm>
            <a:off x="800753" y="677635"/>
            <a:ext cx="7290054" cy="2944396"/>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a:t>GREAT BACKGROUND READING: A </a:t>
            </a:r>
            <a:r>
              <a:rPr lang="en-AU" u="sng">
                <a:solidFill>
                  <a:schemeClr val="hlink"/>
                </a:solidFill>
                <a:hlinkClick r:id="rId3"/>
              </a:rPr>
              <a:t>BLUEPRINT FOR SCIENTIFIC INVESTIGATIONS</a:t>
            </a:r>
            <a:r>
              <a:rPr lang="en-AU"/>
              <a:t>, FROM THE UNIVERSITY OF BERKELEY. THIS IS PART OF A SERIES OF PAGES ON HOW SCIENCE WORKS.</a:t>
            </a:r>
            <a:endParaRPr/>
          </a:p>
          <a:p>
            <a:pPr marL="91440" lvl="0" indent="-127000" algn="l" rtl="0">
              <a:lnSpc>
                <a:spcPct val="90000"/>
              </a:lnSpc>
              <a:spcBef>
                <a:spcPts val="1400"/>
              </a:spcBef>
              <a:spcAft>
                <a:spcPts val="0"/>
              </a:spcAft>
              <a:buSzPts val="2000"/>
              <a:buChar char=" "/>
            </a:pPr>
            <a:r>
              <a:rPr lang="en-AU" u="sng">
                <a:solidFill>
                  <a:schemeClr val="hlink"/>
                </a:solidFill>
                <a:hlinkClick r:id="rId4"/>
              </a:rPr>
              <a:t>An interesting TED-ed talk.</a:t>
            </a:r>
            <a:r>
              <a:rPr lang="en-AU"/>
              <a:t> People often credit their ideas to individual “Eureka!” moments. But Steven Johnson shows how history tells a different story. His fascinating tour takes us from the “liquid networks” of London’s coffee houses to Charles Darwin’s long, slow hunch to today’s high-velocity web.</a:t>
            </a:r>
            <a:endParaRPr/>
          </a:p>
          <a:p>
            <a:pPr marL="91440" lvl="0" indent="0" algn="l" rtl="0">
              <a:lnSpc>
                <a:spcPct val="90000"/>
              </a:lnSpc>
              <a:spcBef>
                <a:spcPts val="1400"/>
              </a:spcBef>
              <a:spcAft>
                <a:spcPts val="0"/>
              </a:spcAft>
              <a:buSzPts val="2000"/>
              <a:buNone/>
            </a:pPr>
            <a:endParaRPr/>
          </a:p>
        </p:txBody>
      </p:sp>
      <p:pic>
        <p:nvPicPr>
          <p:cNvPr id="831" name="Google Shape;831;p19"/>
          <p:cNvPicPr preferRelativeResize="0"/>
          <p:nvPr/>
        </p:nvPicPr>
        <p:blipFill rotWithShape="1">
          <a:blip r:embed="rId5">
            <a:alphaModFix/>
          </a:blip>
          <a:srcRect/>
          <a:stretch/>
        </p:blipFill>
        <p:spPr>
          <a:xfrm>
            <a:off x="3121613" y="3126921"/>
            <a:ext cx="2523582" cy="263774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64"/>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3600" dirty="0"/>
              <a:t>TIME MANAGEMENT AND HUMAN RESOURCES P 68-70</a:t>
            </a:r>
            <a:endParaRPr sz="3600" dirty="0"/>
          </a:p>
        </p:txBody>
      </p:sp>
      <p:sp>
        <p:nvSpPr>
          <p:cNvPr id="1136" name="Google Shape;1136;p64"/>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a:t>1. How will you manage your time? </a:t>
            </a:r>
            <a:endParaRPr/>
          </a:p>
          <a:p>
            <a:pPr marL="91440" lvl="0" indent="-127000" algn="l" rtl="0">
              <a:lnSpc>
                <a:spcPct val="90000"/>
              </a:lnSpc>
              <a:spcBef>
                <a:spcPts val="1400"/>
              </a:spcBef>
              <a:spcAft>
                <a:spcPts val="0"/>
              </a:spcAft>
              <a:buSzPts val="2000"/>
              <a:buChar char=" "/>
            </a:pPr>
            <a:r>
              <a:rPr lang="en-AU"/>
              <a:t>2. Pros and cons of working individually or as a team</a:t>
            </a:r>
            <a:endParaRPr/>
          </a:p>
          <a:p>
            <a:pPr marL="0" lvl="0" indent="0" algn="l" rtl="0">
              <a:lnSpc>
                <a:spcPct val="90000"/>
              </a:lnSpc>
              <a:spcBef>
                <a:spcPts val="1400"/>
              </a:spcBef>
              <a:spcAft>
                <a:spcPts val="0"/>
              </a:spcAft>
              <a:buSzPts val="2000"/>
              <a:buNone/>
            </a:pPr>
            <a:endParaRPr/>
          </a:p>
        </p:txBody>
      </p:sp>
      <p:graphicFrame>
        <p:nvGraphicFramePr>
          <p:cNvPr id="1137" name="Google Shape;1137;p64"/>
          <p:cNvGraphicFramePr/>
          <p:nvPr/>
        </p:nvGraphicFramePr>
        <p:xfrm>
          <a:off x="887185" y="3144157"/>
          <a:ext cx="6096000" cy="1112550"/>
        </p:xfrm>
        <a:graphic>
          <a:graphicData uri="http://schemas.openxmlformats.org/drawingml/2006/table">
            <a:tbl>
              <a:tblPr firstRow="1" bandRow="1">
                <a:noFill/>
                <a:tableStyleId>{258DB76C-3E3C-4517-8CDD-09C5A09A7E07}</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r>
                        <a:rPr lang="en-AU" sz="1800"/>
                        <a:t>Positive </a:t>
                      </a:r>
                      <a:endParaRPr/>
                    </a:p>
                  </a:txBody>
                  <a:tcPr marL="91450" marR="91450" marT="45725" marB="45725"/>
                </a:tc>
                <a:tc>
                  <a:txBody>
                    <a:bodyPr/>
                    <a:lstStyle/>
                    <a:p>
                      <a:pPr marL="0" marR="0" lvl="0" indent="0" algn="l" rtl="0">
                        <a:spcBef>
                          <a:spcPts val="0"/>
                        </a:spcBef>
                        <a:spcAft>
                          <a:spcPts val="0"/>
                        </a:spcAft>
                        <a:buNone/>
                      </a:pPr>
                      <a:r>
                        <a:rPr lang="en-AU" sz="1800"/>
                        <a:t>Negative </a:t>
                      </a:r>
                      <a:endParaRPr/>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AU" sz="1800"/>
                        <a:t>Individually </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AU" sz="1800"/>
                        <a:t>Team </a:t>
                      </a:r>
                      <a:endParaRPr/>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tc>
                  <a:txBody>
                    <a:bodyPr/>
                    <a:lstStyle/>
                    <a:p>
                      <a:pPr marL="0" marR="0" lvl="0" indent="0" algn="l" rtl="0">
                        <a:spcBef>
                          <a:spcPts val="0"/>
                        </a:spcBef>
                        <a:spcAft>
                          <a:spcPts val="0"/>
                        </a:spcAft>
                        <a:buNone/>
                      </a:pPr>
                      <a:endParaRPr sz="1800"/>
                    </a:p>
                  </a:txBody>
                  <a:tcPr marL="91450" marR="91450" marT="45725" marB="45725"/>
                </a:tc>
                <a:extLst>
                  <a:ext uri="{0D108BD9-81ED-4DB2-BD59-A6C34878D82A}">
                    <a16:rowId xmlns:a16="http://schemas.microsoft.com/office/drawing/2014/main" val="10002"/>
                  </a:ext>
                </a:extLst>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1"/>
        <p:cNvGrpSpPr/>
        <p:nvPr/>
      </p:nvGrpSpPr>
      <p:grpSpPr>
        <a:xfrm>
          <a:off x="0" y="0"/>
          <a:ext cx="0" cy="0"/>
          <a:chOff x="0" y="0"/>
          <a:chExt cx="0" cy="0"/>
        </a:xfrm>
      </p:grpSpPr>
      <p:sp>
        <p:nvSpPr>
          <p:cNvPr id="1142" name="Google Shape;1142;p65"/>
          <p:cNvSpPr/>
          <p:nvPr/>
        </p:nvSpPr>
        <p:spPr>
          <a:xfrm>
            <a:off x="245659" y="4572000"/>
            <a:ext cx="5293730" cy="1964266"/>
          </a:xfrm>
          <a:prstGeom prst="rect">
            <a:avLst/>
          </a:prstGeom>
          <a:solidFill>
            <a:srgbClr val="53415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estrial"/>
              <a:ea typeface="Questrial"/>
              <a:cs typeface="Questrial"/>
              <a:sym typeface="Questrial"/>
            </a:endParaRPr>
          </a:p>
        </p:txBody>
      </p:sp>
      <p:sp>
        <p:nvSpPr>
          <p:cNvPr id="1143" name="Google Shape;1143;p65"/>
          <p:cNvSpPr txBox="1">
            <a:spLocks noGrp="1"/>
          </p:cNvSpPr>
          <p:nvPr>
            <p:ph type="title"/>
          </p:nvPr>
        </p:nvSpPr>
        <p:spPr>
          <a:xfrm>
            <a:off x="393192" y="4767072"/>
            <a:ext cx="4945641" cy="1625210"/>
          </a:xfrm>
          <a:prstGeom prst="rect">
            <a:avLst/>
          </a:prstGeom>
          <a:noFill/>
          <a:ln>
            <a:noFill/>
          </a:ln>
        </p:spPr>
        <p:txBody>
          <a:bodyPr spcFirstLastPara="1" wrap="square" lIns="91425" tIns="45700" rIns="91425" bIns="45700" anchor="ctr" anchorCtr="0">
            <a:noAutofit/>
          </a:bodyPr>
          <a:lstStyle/>
          <a:p>
            <a:pPr marL="0" lvl="0" indent="0" algn="r" rtl="0">
              <a:lnSpc>
                <a:spcPct val="80000"/>
              </a:lnSpc>
              <a:spcBef>
                <a:spcPts val="0"/>
              </a:spcBef>
              <a:spcAft>
                <a:spcPts val="0"/>
              </a:spcAft>
              <a:buClr>
                <a:srgbClr val="FFFFFF"/>
              </a:buClr>
              <a:buSzPts val="3690"/>
              <a:buFont typeface="Questrial"/>
              <a:buNone/>
            </a:pPr>
            <a:r>
              <a:rPr lang="en-AU" sz="3690" b="1">
                <a:solidFill>
                  <a:srgbClr val="FFFFFF"/>
                </a:solidFill>
              </a:rPr>
              <a:t>EQ3</a:t>
            </a:r>
            <a:br>
              <a:rPr lang="en-AU" sz="3690" b="1">
                <a:solidFill>
                  <a:srgbClr val="FFFFFF"/>
                </a:solidFill>
              </a:rPr>
            </a:br>
            <a:r>
              <a:rPr lang="en-AU" sz="3690" b="1">
                <a:solidFill>
                  <a:srgbClr val="FFFFFF"/>
                </a:solidFill>
              </a:rPr>
              <a:t>RELIABILITY AND VALIDITY</a:t>
            </a:r>
            <a:br>
              <a:rPr lang="en-AU" sz="3690" b="1">
                <a:solidFill>
                  <a:srgbClr val="FFFFFF"/>
                </a:solidFill>
              </a:rPr>
            </a:br>
            <a:endParaRPr sz="3690">
              <a:solidFill>
                <a:srgbClr val="FFFFFF"/>
              </a:solidFill>
            </a:endParaRPr>
          </a:p>
        </p:txBody>
      </p:sp>
      <p:pic>
        <p:nvPicPr>
          <p:cNvPr id="1144" name="Google Shape;1144;p65"/>
          <p:cNvPicPr preferRelativeResize="0"/>
          <p:nvPr/>
        </p:nvPicPr>
        <p:blipFill rotWithShape="1">
          <a:blip r:embed="rId3">
            <a:alphaModFix/>
          </a:blip>
          <a:srcRect l="13169" r="6279" b="3"/>
          <a:stretch/>
        </p:blipFill>
        <p:spPr>
          <a:xfrm>
            <a:off x="245660" y="321733"/>
            <a:ext cx="5293729" cy="4107392"/>
          </a:xfrm>
          <a:prstGeom prst="rect">
            <a:avLst/>
          </a:prstGeom>
          <a:noFill/>
          <a:ln>
            <a:noFill/>
          </a:ln>
        </p:spPr>
      </p:pic>
      <p:sp>
        <p:nvSpPr>
          <p:cNvPr id="1145" name="Google Shape;1145;p65"/>
          <p:cNvSpPr/>
          <p:nvPr/>
        </p:nvSpPr>
        <p:spPr>
          <a:xfrm>
            <a:off x="5650991" y="321732"/>
            <a:ext cx="3251710" cy="621453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estrial"/>
              <a:ea typeface="Questrial"/>
              <a:cs typeface="Questrial"/>
              <a:sym typeface="Questrial"/>
            </a:endParaRPr>
          </a:p>
        </p:txBody>
      </p:sp>
      <p:sp>
        <p:nvSpPr>
          <p:cNvPr id="1146" name="Google Shape;1146;p65"/>
          <p:cNvSpPr txBox="1">
            <a:spLocks noGrp="1"/>
          </p:cNvSpPr>
          <p:nvPr>
            <p:ph type="body" idx="1"/>
          </p:nvPr>
        </p:nvSpPr>
        <p:spPr>
          <a:xfrm>
            <a:off x="6021989" y="917725"/>
            <a:ext cx="2568554" cy="4852362"/>
          </a:xfrm>
          <a:prstGeom prst="rect">
            <a:avLst/>
          </a:prstGeom>
          <a:noFill/>
          <a:ln>
            <a:noFill/>
          </a:ln>
        </p:spPr>
        <p:txBody>
          <a:bodyPr spcFirstLastPara="1" wrap="square" lIns="45700" tIns="45700" rIns="45700" bIns="45700" anchor="ctr" anchorCtr="0">
            <a:noAutofit/>
          </a:bodyPr>
          <a:lstStyle/>
          <a:p>
            <a:pPr marL="91440" lvl="0" indent="-127000" algn="l" rtl="0">
              <a:lnSpc>
                <a:spcPct val="90000"/>
              </a:lnSpc>
              <a:spcBef>
                <a:spcPts val="0"/>
              </a:spcBef>
              <a:spcAft>
                <a:spcPts val="0"/>
              </a:spcAft>
              <a:buSzPts val="2000"/>
              <a:buChar char=" "/>
            </a:pPr>
            <a:r>
              <a:rPr lang="en-AU" b="1">
                <a:solidFill>
                  <a:srgbClr val="FFFFFF"/>
                </a:solidFill>
              </a:rPr>
              <a:t>Inquiry Question 3: How is the integrity of a scientific investigation judged?</a:t>
            </a:r>
            <a:endParaRPr/>
          </a:p>
          <a:p>
            <a:pPr marL="91440" lvl="0" indent="-127000" algn="l" rtl="0">
              <a:lnSpc>
                <a:spcPct val="90000"/>
              </a:lnSpc>
              <a:spcBef>
                <a:spcPts val="1400"/>
              </a:spcBef>
              <a:spcAft>
                <a:spcPts val="0"/>
              </a:spcAft>
              <a:buSzPts val="2000"/>
              <a:buChar char=" "/>
            </a:pPr>
            <a:r>
              <a:rPr lang="en-AU" b="1">
                <a:solidFill>
                  <a:srgbClr val="FFFFFF"/>
                </a:solidFill>
              </a:rPr>
              <a:t>Textbook reference pages 56-</a:t>
            </a:r>
            <a:endParaRPr/>
          </a:p>
          <a:p>
            <a:pPr marL="91440" lvl="0" indent="0" algn="l" rtl="0">
              <a:lnSpc>
                <a:spcPct val="90000"/>
              </a:lnSpc>
              <a:spcBef>
                <a:spcPts val="1400"/>
              </a:spcBef>
              <a:spcAft>
                <a:spcPts val="0"/>
              </a:spcAft>
              <a:buSzPts val="2000"/>
              <a:buNone/>
            </a:pPr>
            <a:endParaRPr>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0"/>
        <p:cNvGrpSpPr/>
        <p:nvPr/>
      </p:nvGrpSpPr>
      <p:grpSpPr>
        <a:xfrm>
          <a:off x="0" y="0"/>
          <a:ext cx="0" cy="0"/>
          <a:chOff x="0" y="0"/>
          <a:chExt cx="0" cy="0"/>
        </a:xfrm>
      </p:grpSpPr>
      <p:sp>
        <p:nvSpPr>
          <p:cNvPr id="1151" name="Google Shape;1151;p66"/>
          <p:cNvSpPr txBox="1">
            <a:spLocks noGrp="1"/>
          </p:cNvSpPr>
          <p:nvPr>
            <p:ph type="title"/>
          </p:nvPr>
        </p:nvSpPr>
        <p:spPr>
          <a:xfrm>
            <a:off x="768096" y="585216"/>
            <a:ext cx="332384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4000" dirty="0"/>
              <a:t>SOURCES OF INFORMATION </a:t>
            </a:r>
            <a:endParaRPr sz="4000" dirty="0"/>
          </a:p>
        </p:txBody>
      </p:sp>
      <p:sp>
        <p:nvSpPr>
          <p:cNvPr id="1152" name="Google Shape;1152;p66"/>
          <p:cNvSpPr txBox="1">
            <a:spLocks noGrp="1"/>
          </p:cNvSpPr>
          <p:nvPr>
            <p:ph type="body" idx="1"/>
          </p:nvPr>
        </p:nvSpPr>
        <p:spPr>
          <a:xfrm>
            <a:off x="768096" y="2286000"/>
            <a:ext cx="3127067" cy="393192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b="1" dirty="0"/>
              <a:t>Primary data </a:t>
            </a:r>
            <a:r>
              <a:rPr lang="en-AU" dirty="0"/>
              <a:t>is information gathered from your own experiments. </a:t>
            </a:r>
            <a:r>
              <a:rPr lang="en-AU" b="1" dirty="0"/>
              <a:t>Secondary data </a:t>
            </a:r>
            <a:r>
              <a:rPr lang="en-AU" dirty="0"/>
              <a:t>is data gathered from others investigation. Use the CRAAP guide when evaluating your secondary data.</a:t>
            </a:r>
            <a:endParaRPr dirty="0"/>
          </a:p>
        </p:txBody>
      </p:sp>
      <p:pic>
        <p:nvPicPr>
          <p:cNvPr id="1153" name="Google Shape;1153;p66" descr="A screenshot of a cell phone&#10;&#10;Description automatically generated"/>
          <p:cNvPicPr preferRelativeResize="0"/>
          <p:nvPr/>
        </p:nvPicPr>
        <p:blipFill rotWithShape="1">
          <a:blip r:embed="rId3">
            <a:alphaModFix/>
          </a:blip>
          <a:srcRect/>
          <a:stretch/>
        </p:blipFill>
        <p:spPr>
          <a:xfrm>
            <a:off x="3895163" y="-1"/>
            <a:ext cx="4969138" cy="683043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57"/>
        <p:cNvGrpSpPr/>
        <p:nvPr/>
      </p:nvGrpSpPr>
      <p:grpSpPr>
        <a:xfrm>
          <a:off x="0" y="0"/>
          <a:ext cx="0" cy="0"/>
          <a:chOff x="0" y="0"/>
          <a:chExt cx="0" cy="0"/>
        </a:xfrm>
      </p:grpSpPr>
      <p:sp>
        <p:nvSpPr>
          <p:cNvPr id="1158" name="Google Shape;1158;p67"/>
          <p:cNvSpPr txBox="1">
            <a:spLocks noGrp="1"/>
          </p:cNvSpPr>
          <p:nvPr>
            <p:ph type="title"/>
          </p:nvPr>
        </p:nvSpPr>
        <p:spPr>
          <a:xfrm>
            <a:off x="768096" y="585216"/>
            <a:ext cx="332384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3200" dirty="0"/>
              <a:t>COMING UP WITH THE HYPOTHESIS</a:t>
            </a:r>
            <a:endParaRPr sz="3200" dirty="0"/>
          </a:p>
        </p:txBody>
      </p:sp>
      <p:sp>
        <p:nvSpPr>
          <p:cNvPr id="1159" name="Google Shape;1159;p67"/>
          <p:cNvSpPr txBox="1">
            <a:spLocks noGrp="1"/>
          </p:cNvSpPr>
          <p:nvPr>
            <p:ph type="body" idx="1"/>
          </p:nvPr>
        </p:nvSpPr>
        <p:spPr>
          <a:xfrm>
            <a:off x="768096" y="1924050"/>
            <a:ext cx="3322211" cy="3931920"/>
          </a:xfrm>
          <a:prstGeom prst="rect">
            <a:avLst/>
          </a:prstGeom>
          <a:noFill/>
          <a:ln>
            <a:noFill/>
          </a:ln>
        </p:spPr>
        <p:txBody>
          <a:bodyPr spcFirstLastPara="1" wrap="square" lIns="45700" tIns="45700" rIns="45700" bIns="45700" anchor="t" anchorCtr="0">
            <a:noAutofit/>
          </a:bodyPr>
          <a:lstStyle/>
          <a:p>
            <a:pPr marL="91440" lvl="0" indent="-117475" algn="l" rtl="0">
              <a:lnSpc>
                <a:spcPct val="70000"/>
              </a:lnSpc>
              <a:spcBef>
                <a:spcPts val="0"/>
              </a:spcBef>
              <a:spcAft>
                <a:spcPts val="0"/>
              </a:spcAft>
              <a:buSzPts val="1850"/>
              <a:buChar char=" "/>
            </a:pPr>
            <a:r>
              <a:rPr lang="en-AU" sz="1850" dirty="0"/>
              <a:t>A hypothesis is a statement that can be tested with a valid scientific method. The results may agree or disagree with the hypothesis and enable further areas of research.</a:t>
            </a:r>
            <a:endParaRPr dirty="0"/>
          </a:p>
          <a:p>
            <a:pPr marL="91440" lvl="0" indent="-117475" algn="l" rtl="0">
              <a:lnSpc>
                <a:spcPct val="70000"/>
              </a:lnSpc>
              <a:spcBef>
                <a:spcPts val="1400"/>
              </a:spcBef>
              <a:spcAft>
                <a:spcPts val="0"/>
              </a:spcAft>
              <a:buSzPts val="1850"/>
              <a:buChar char=" "/>
            </a:pPr>
            <a:r>
              <a:rPr lang="en-AU" sz="1850" dirty="0"/>
              <a:t>A hypothesis is developed by coming up with questions about a phenomena. A good way is to ask questions that start with the following words in no particular order. These questions can also be researched to come up with questions that focus the investigation in a particular area.</a:t>
            </a:r>
            <a:endParaRPr dirty="0"/>
          </a:p>
          <a:p>
            <a:pPr marL="91440" lvl="0" indent="0" algn="l" rtl="0">
              <a:lnSpc>
                <a:spcPct val="70000"/>
              </a:lnSpc>
              <a:spcBef>
                <a:spcPts val="1400"/>
              </a:spcBef>
              <a:spcAft>
                <a:spcPts val="0"/>
              </a:spcAft>
              <a:buSzPts val="1850"/>
              <a:buNone/>
            </a:pPr>
            <a:endParaRPr sz="1850" dirty="0"/>
          </a:p>
          <a:p>
            <a:pPr marL="91440" lvl="0" indent="0" algn="l" rtl="0">
              <a:lnSpc>
                <a:spcPct val="70000"/>
              </a:lnSpc>
              <a:spcBef>
                <a:spcPts val="1400"/>
              </a:spcBef>
              <a:spcAft>
                <a:spcPts val="0"/>
              </a:spcAft>
              <a:buSzPts val="1850"/>
              <a:buNone/>
            </a:pPr>
            <a:endParaRPr sz="1850" dirty="0"/>
          </a:p>
        </p:txBody>
      </p:sp>
      <p:pic>
        <p:nvPicPr>
          <p:cNvPr id="1160" name="Google Shape;1160;p67"/>
          <p:cNvPicPr preferRelativeResize="0"/>
          <p:nvPr/>
        </p:nvPicPr>
        <p:blipFill rotWithShape="1">
          <a:blip r:embed="rId3">
            <a:alphaModFix/>
          </a:blip>
          <a:srcRect/>
          <a:stretch/>
        </p:blipFill>
        <p:spPr>
          <a:xfrm>
            <a:off x="4381892" y="1115346"/>
            <a:ext cx="4561014" cy="415052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4"/>
        <p:cNvGrpSpPr/>
        <p:nvPr/>
      </p:nvGrpSpPr>
      <p:grpSpPr>
        <a:xfrm>
          <a:off x="0" y="0"/>
          <a:ext cx="0" cy="0"/>
          <a:chOff x="0" y="0"/>
          <a:chExt cx="0" cy="0"/>
        </a:xfrm>
      </p:grpSpPr>
      <p:sp>
        <p:nvSpPr>
          <p:cNvPr id="1165" name="Google Shape;1165;p68"/>
          <p:cNvSpPr/>
          <p:nvPr/>
        </p:nvSpPr>
        <p:spPr>
          <a:xfrm>
            <a:off x="0" y="0"/>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estrial"/>
              <a:ea typeface="Questrial"/>
              <a:cs typeface="Questrial"/>
              <a:sym typeface="Questrial"/>
            </a:endParaRPr>
          </a:p>
        </p:txBody>
      </p:sp>
      <p:sp>
        <p:nvSpPr>
          <p:cNvPr id="1166" name="Google Shape;1166;p68"/>
          <p:cNvSpPr txBox="1">
            <a:spLocks noGrp="1"/>
          </p:cNvSpPr>
          <p:nvPr>
            <p:ph type="title"/>
          </p:nvPr>
        </p:nvSpPr>
        <p:spPr>
          <a:xfrm>
            <a:off x="6097404" y="643467"/>
            <a:ext cx="2604756" cy="557106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EXAMPLE THINKING SCAFFOLD </a:t>
            </a:r>
            <a:endParaRPr/>
          </a:p>
        </p:txBody>
      </p:sp>
      <p:cxnSp>
        <p:nvCxnSpPr>
          <p:cNvPr id="1167" name="Google Shape;1167;p68"/>
          <p:cNvCxnSpPr/>
          <p:nvPr/>
        </p:nvCxnSpPr>
        <p:spPr>
          <a:xfrm rot="10800000">
            <a:off x="5890097" y="2514600"/>
            <a:ext cx="0" cy="1828800"/>
          </a:xfrm>
          <a:prstGeom prst="straightConnector1">
            <a:avLst/>
          </a:prstGeom>
          <a:noFill/>
          <a:ln w="19050" cap="flat" cmpd="sng">
            <a:solidFill>
              <a:schemeClr val="accent3"/>
            </a:solidFill>
            <a:prstDash val="solid"/>
            <a:round/>
            <a:headEnd type="none" w="sm" len="sm"/>
            <a:tailEnd type="none" w="sm" len="sm"/>
          </a:ln>
        </p:spPr>
      </p:cxnSp>
      <p:grpSp>
        <p:nvGrpSpPr>
          <p:cNvPr id="1168" name="Google Shape;1168;p68"/>
          <p:cNvGrpSpPr/>
          <p:nvPr/>
        </p:nvGrpSpPr>
        <p:grpSpPr>
          <a:xfrm>
            <a:off x="743283" y="934131"/>
            <a:ext cx="4874942" cy="4940524"/>
            <a:chOff x="36052" y="681"/>
            <a:chExt cx="4874942" cy="4940524"/>
          </a:xfrm>
        </p:grpSpPr>
        <p:sp>
          <p:nvSpPr>
            <p:cNvPr id="1169" name="Google Shape;1169;p68"/>
            <p:cNvSpPr/>
            <p:nvPr/>
          </p:nvSpPr>
          <p:spPr>
            <a:xfrm>
              <a:off x="2220325" y="610783"/>
              <a:ext cx="472196" cy="91440"/>
            </a:xfrm>
            <a:custGeom>
              <a:avLst/>
              <a:gdLst/>
              <a:ahLst/>
              <a:cxnLst/>
              <a:rect l="l" t="t" r="r" b="b"/>
              <a:pathLst>
                <a:path w="120000" h="120000" extrusionOk="0">
                  <a:moveTo>
                    <a:pt x="0" y="60000"/>
                  </a:moveTo>
                  <a:lnTo>
                    <a:pt x="120000" y="60000"/>
                  </a:lnTo>
                </a:path>
              </a:pathLst>
            </a:custGeom>
            <a:noFill/>
            <a:ln w="9525" cap="flat" cmpd="sng">
              <a:solidFill>
                <a:srgbClr val="5F9DD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8"/>
            <p:cNvSpPr txBox="1"/>
            <p:nvPr/>
          </p:nvSpPr>
          <p:spPr>
            <a:xfrm>
              <a:off x="2443853" y="653989"/>
              <a:ext cx="25139" cy="502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Questrial"/>
                <a:buNone/>
              </a:pPr>
              <a:endParaRPr sz="500">
                <a:solidFill>
                  <a:schemeClr val="dk1"/>
                </a:solidFill>
                <a:latin typeface="Questrial"/>
                <a:ea typeface="Questrial"/>
                <a:cs typeface="Questrial"/>
                <a:sym typeface="Questrial"/>
              </a:endParaRPr>
            </a:p>
          </p:txBody>
        </p:sp>
        <p:sp>
          <p:nvSpPr>
            <p:cNvPr id="1171" name="Google Shape;1171;p68"/>
            <p:cNvSpPr/>
            <p:nvPr/>
          </p:nvSpPr>
          <p:spPr>
            <a:xfrm>
              <a:off x="36052" y="681"/>
              <a:ext cx="2186073" cy="1311643"/>
            </a:xfrm>
            <a:prstGeom prst="rect">
              <a:avLst/>
            </a:prstGeom>
            <a:solidFill>
              <a:srgbClr val="5F9DD1"/>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8"/>
            <p:cNvSpPr txBox="1"/>
            <p:nvPr/>
          </p:nvSpPr>
          <p:spPr>
            <a:xfrm>
              <a:off x="36052" y="681"/>
              <a:ext cx="2186073" cy="1311643"/>
            </a:xfrm>
            <a:prstGeom prst="rect">
              <a:avLst/>
            </a:prstGeom>
            <a:noFill/>
            <a:ln>
              <a:noFill/>
            </a:ln>
          </p:spPr>
          <p:txBody>
            <a:bodyPr spcFirstLastPara="1" wrap="square" lIns="107100" tIns="112425" rIns="107100" bIns="112425" anchor="ctr" anchorCtr="0">
              <a:noAutofit/>
            </a:bodyPr>
            <a:lstStyle/>
            <a:p>
              <a:pPr marL="0" marR="0" lvl="0" indent="0" algn="ctr" rtl="0">
                <a:lnSpc>
                  <a:spcPct val="90000"/>
                </a:lnSpc>
                <a:spcBef>
                  <a:spcPts val="0"/>
                </a:spcBef>
                <a:spcAft>
                  <a:spcPts val="0"/>
                </a:spcAft>
                <a:buClr>
                  <a:schemeClr val="lt1"/>
                </a:buClr>
                <a:buSzPts val="1400"/>
                <a:buFont typeface="Questrial"/>
                <a:buNone/>
              </a:pPr>
              <a:r>
                <a:rPr lang="en-AU" sz="1400">
                  <a:solidFill>
                    <a:schemeClr val="lt1"/>
                  </a:solidFill>
                  <a:latin typeface="Questrial"/>
                  <a:ea typeface="Questrial"/>
                  <a:cs typeface="Questrial"/>
                  <a:sym typeface="Questrial"/>
                </a:rPr>
                <a:t>General questions about an observation seen or information read</a:t>
              </a:r>
              <a:endParaRPr sz="1400">
                <a:solidFill>
                  <a:schemeClr val="lt1"/>
                </a:solidFill>
                <a:latin typeface="Questrial"/>
                <a:ea typeface="Questrial"/>
                <a:cs typeface="Questrial"/>
                <a:sym typeface="Questrial"/>
              </a:endParaRPr>
            </a:p>
          </p:txBody>
        </p:sp>
        <p:sp>
          <p:nvSpPr>
            <p:cNvPr id="1173" name="Google Shape;1173;p68"/>
            <p:cNvSpPr/>
            <p:nvPr/>
          </p:nvSpPr>
          <p:spPr>
            <a:xfrm>
              <a:off x="1129088" y="1310525"/>
              <a:ext cx="2688869" cy="472196"/>
            </a:xfrm>
            <a:custGeom>
              <a:avLst/>
              <a:gdLst/>
              <a:ahLst/>
              <a:cxnLst/>
              <a:rect l="l" t="t" r="r" b="b"/>
              <a:pathLst>
                <a:path w="120000" h="120000" extrusionOk="0">
                  <a:moveTo>
                    <a:pt x="120000" y="0"/>
                  </a:moveTo>
                  <a:lnTo>
                    <a:pt x="120000" y="64346"/>
                  </a:lnTo>
                  <a:lnTo>
                    <a:pt x="0" y="64346"/>
                  </a:lnTo>
                  <a:lnTo>
                    <a:pt x="0" y="120000"/>
                  </a:lnTo>
                </a:path>
              </a:pathLst>
            </a:custGeom>
            <a:noFill/>
            <a:ln w="9525" cap="flat" cmpd="sng">
              <a:solidFill>
                <a:srgbClr val="4D92D1"/>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8"/>
            <p:cNvSpPr txBox="1"/>
            <p:nvPr/>
          </p:nvSpPr>
          <p:spPr>
            <a:xfrm>
              <a:off x="2405136" y="1544109"/>
              <a:ext cx="136773" cy="502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Questrial"/>
                <a:buNone/>
              </a:pPr>
              <a:endParaRPr sz="500">
                <a:solidFill>
                  <a:schemeClr val="dk1"/>
                </a:solidFill>
                <a:latin typeface="Questrial"/>
                <a:ea typeface="Questrial"/>
                <a:cs typeface="Questrial"/>
                <a:sym typeface="Questrial"/>
              </a:endParaRPr>
            </a:p>
          </p:txBody>
        </p:sp>
        <p:sp>
          <p:nvSpPr>
            <p:cNvPr id="1175" name="Google Shape;1175;p68"/>
            <p:cNvSpPr/>
            <p:nvPr/>
          </p:nvSpPr>
          <p:spPr>
            <a:xfrm>
              <a:off x="2724921" y="681"/>
              <a:ext cx="2186073" cy="1311643"/>
            </a:xfrm>
            <a:prstGeom prst="rect">
              <a:avLst/>
            </a:prstGeom>
            <a:solidFill>
              <a:srgbClr val="5295D1"/>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8"/>
            <p:cNvSpPr txBox="1"/>
            <p:nvPr/>
          </p:nvSpPr>
          <p:spPr>
            <a:xfrm>
              <a:off x="2724921" y="681"/>
              <a:ext cx="2186073" cy="1311643"/>
            </a:xfrm>
            <a:prstGeom prst="rect">
              <a:avLst/>
            </a:prstGeom>
            <a:noFill/>
            <a:ln>
              <a:noFill/>
            </a:ln>
          </p:spPr>
          <p:txBody>
            <a:bodyPr spcFirstLastPara="1" wrap="square" lIns="107100" tIns="112425" rIns="107100" bIns="112425" anchor="ctr" anchorCtr="0">
              <a:noAutofit/>
            </a:bodyPr>
            <a:lstStyle/>
            <a:p>
              <a:pPr marL="0" marR="0" lvl="0" indent="0" algn="ctr" rtl="0">
                <a:lnSpc>
                  <a:spcPct val="90000"/>
                </a:lnSpc>
                <a:spcBef>
                  <a:spcPts val="0"/>
                </a:spcBef>
                <a:spcAft>
                  <a:spcPts val="0"/>
                </a:spcAft>
                <a:buClr>
                  <a:schemeClr val="lt1"/>
                </a:buClr>
                <a:buSzPts val="1400"/>
                <a:buFont typeface="Questrial"/>
                <a:buNone/>
              </a:pPr>
              <a:r>
                <a:rPr lang="en-AU" dirty="0">
                  <a:solidFill>
                    <a:schemeClr val="lt1"/>
                  </a:solidFill>
                  <a:latin typeface="Questrial"/>
                  <a:ea typeface="Questrial"/>
                  <a:cs typeface="Questrial"/>
                  <a:sym typeface="Questrial"/>
                </a:rPr>
                <a:t>Research and find out more</a:t>
              </a:r>
              <a:endParaRPr dirty="0"/>
            </a:p>
            <a:p>
              <a:pPr marL="0" marR="0" lvl="0" indent="0" algn="ctr" rtl="0">
                <a:lnSpc>
                  <a:spcPct val="90000"/>
                </a:lnSpc>
                <a:spcBef>
                  <a:spcPts val="490"/>
                </a:spcBef>
                <a:spcAft>
                  <a:spcPts val="0"/>
                </a:spcAft>
                <a:buClr>
                  <a:schemeClr val="dk1"/>
                </a:buClr>
                <a:buSzPts val="1400"/>
                <a:buFont typeface="Questrial"/>
                <a:buNone/>
              </a:pPr>
              <a:endParaRPr sz="1400" dirty="0">
                <a:solidFill>
                  <a:schemeClr val="lt1"/>
                </a:solidFill>
                <a:latin typeface="Questrial"/>
                <a:ea typeface="Questrial"/>
                <a:cs typeface="Questrial"/>
                <a:sym typeface="Questrial"/>
              </a:endParaRPr>
            </a:p>
          </p:txBody>
        </p:sp>
        <p:sp>
          <p:nvSpPr>
            <p:cNvPr id="1177" name="Google Shape;1177;p68"/>
            <p:cNvSpPr/>
            <p:nvPr/>
          </p:nvSpPr>
          <p:spPr>
            <a:xfrm>
              <a:off x="2220325" y="2425224"/>
              <a:ext cx="472196" cy="91440"/>
            </a:xfrm>
            <a:custGeom>
              <a:avLst/>
              <a:gdLst/>
              <a:ahLst/>
              <a:cxnLst/>
              <a:rect l="l" t="t" r="r" b="b"/>
              <a:pathLst>
                <a:path w="120000" h="120000" extrusionOk="0">
                  <a:moveTo>
                    <a:pt x="0" y="60000"/>
                  </a:moveTo>
                  <a:lnTo>
                    <a:pt x="120000" y="60000"/>
                  </a:lnTo>
                </a:path>
              </a:pathLst>
            </a:custGeom>
            <a:noFill/>
            <a:ln w="9525" cap="flat" cmpd="sng">
              <a:solidFill>
                <a:srgbClr val="3B88D2"/>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8"/>
            <p:cNvSpPr txBox="1"/>
            <p:nvPr/>
          </p:nvSpPr>
          <p:spPr>
            <a:xfrm>
              <a:off x="2443853" y="2468430"/>
              <a:ext cx="25139" cy="502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Questrial"/>
                <a:buNone/>
              </a:pPr>
              <a:endParaRPr sz="500">
                <a:solidFill>
                  <a:schemeClr val="dk1"/>
                </a:solidFill>
                <a:latin typeface="Questrial"/>
                <a:ea typeface="Questrial"/>
                <a:cs typeface="Questrial"/>
                <a:sym typeface="Questrial"/>
              </a:endParaRPr>
            </a:p>
          </p:txBody>
        </p:sp>
        <p:sp>
          <p:nvSpPr>
            <p:cNvPr id="1179" name="Google Shape;1179;p68"/>
            <p:cNvSpPr/>
            <p:nvPr/>
          </p:nvSpPr>
          <p:spPr>
            <a:xfrm>
              <a:off x="36052" y="1815122"/>
              <a:ext cx="2186073" cy="1311643"/>
            </a:xfrm>
            <a:prstGeom prst="rect">
              <a:avLst/>
            </a:prstGeom>
            <a:solidFill>
              <a:srgbClr val="448ED1"/>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8"/>
            <p:cNvSpPr txBox="1"/>
            <p:nvPr/>
          </p:nvSpPr>
          <p:spPr>
            <a:xfrm>
              <a:off x="36052" y="1815122"/>
              <a:ext cx="2186073" cy="1311643"/>
            </a:xfrm>
            <a:prstGeom prst="rect">
              <a:avLst/>
            </a:prstGeom>
            <a:noFill/>
            <a:ln>
              <a:noFill/>
            </a:ln>
          </p:spPr>
          <p:txBody>
            <a:bodyPr spcFirstLastPara="1" wrap="square" lIns="107100" tIns="112425" rIns="107100" bIns="112425" anchor="ctr" anchorCtr="0">
              <a:noAutofit/>
            </a:bodyPr>
            <a:lstStyle/>
            <a:p>
              <a:pPr marL="0" marR="0" lvl="0" indent="0" algn="ctr" rtl="0">
                <a:lnSpc>
                  <a:spcPct val="90000"/>
                </a:lnSpc>
                <a:spcBef>
                  <a:spcPts val="0"/>
                </a:spcBef>
                <a:spcAft>
                  <a:spcPts val="0"/>
                </a:spcAft>
                <a:buClr>
                  <a:schemeClr val="lt1"/>
                </a:buClr>
                <a:buSzPts val="1400"/>
                <a:buFont typeface="Questrial"/>
                <a:buNone/>
              </a:pPr>
              <a:r>
                <a:rPr lang="en-AU" sz="1400">
                  <a:solidFill>
                    <a:schemeClr val="lt1"/>
                  </a:solidFill>
                  <a:latin typeface="Questrial"/>
                  <a:ea typeface="Questrial"/>
                  <a:cs typeface="Questrial"/>
                  <a:sym typeface="Questrial"/>
                </a:rPr>
                <a:t>More specific questions about an investigation</a:t>
              </a:r>
              <a:endParaRPr sz="1400">
                <a:solidFill>
                  <a:schemeClr val="lt1"/>
                </a:solidFill>
                <a:latin typeface="Questrial"/>
                <a:ea typeface="Questrial"/>
                <a:cs typeface="Questrial"/>
                <a:sym typeface="Questrial"/>
              </a:endParaRPr>
            </a:p>
          </p:txBody>
        </p:sp>
        <p:sp>
          <p:nvSpPr>
            <p:cNvPr id="1181" name="Google Shape;1181;p68"/>
            <p:cNvSpPr/>
            <p:nvPr/>
          </p:nvSpPr>
          <p:spPr>
            <a:xfrm>
              <a:off x="1129088" y="3124965"/>
              <a:ext cx="2688869" cy="472196"/>
            </a:xfrm>
            <a:custGeom>
              <a:avLst/>
              <a:gdLst/>
              <a:ahLst/>
              <a:cxnLst/>
              <a:rect l="l" t="t" r="r" b="b"/>
              <a:pathLst>
                <a:path w="120000" h="120000" extrusionOk="0">
                  <a:moveTo>
                    <a:pt x="120000" y="0"/>
                  </a:moveTo>
                  <a:lnTo>
                    <a:pt x="120000" y="64346"/>
                  </a:lnTo>
                  <a:lnTo>
                    <a:pt x="0" y="64346"/>
                  </a:lnTo>
                  <a:lnTo>
                    <a:pt x="0" y="120000"/>
                  </a:lnTo>
                </a:path>
              </a:pathLst>
            </a:custGeom>
            <a:noFill/>
            <a:ln w="9525" cap="flat" cmpd="sng">
              <a:solidFill>
                <a:srgbClr val="287ED3"/>
              </a:solidFill>
              <a:prstDash val="solid"/>
              <a:round/>
              <a:headEnd type="none" w="sm" len="sm"/>
              <a:tailEnd type="stealth" w="med" len="med"/>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8"/>
            <p:cNvSpPr txBox="1"/>
            <p:nvPr/>
          </p:nvSpPr>
          <p:spPr>
            <a:xfrm>
              <a:off x="2405136" y="3358550"/>
              <a:ext cx="136773" cy="5027"/>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Clr>
                  <a:schemeClr val="dk1"/>
                </a:buClr>
                <a:buSzPts val="500"/>
                <a:buFont typeface="Questrial"/>
                <a:buNone/>
              </a:pPr>
              <a:endParaRPr sz="500">
                <a:solidFill>
                  <a:schemeClr val="dk1"/>
                </a:solidFill>
                <a:latin typeface="Questrial"/>
                <a:ea typeface="Questrial"/>
                <a:cs typeface="Questrial"/>
                <a:sym typeface="Questrial"/>
              </a:endParaRPr>
            </a:p>
          </p:txBody>
        </p:sp>
        <p:sp>
          <p:nvSpPr>
            <p:cNvPr id="1183" name="Google Shape;1183;p68"/>
            <p:cNvSpPr/>
            <p:nvPr/>
          </p:nvSpPr>
          <p:spPr>
            <a:xfrm>
              <a:off x="2724921" y="1815122"/>
              <a:ext cx="2186073" cy="1311643"/>
            </a:xfrm>
            <a:prstGeom prst="rect">
              <a:avLst/>
            </a:prstGeom>
            <a:solidFill>
              <a:srgbClr val="3686D2"/>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8"/>
            <p:cNvSpPr txBox="1"/>
            <p:nvPr/>
          </p:nvSpPr>
          <p:spPr>
            <a:xfrm>
              <a:off x="2724921" y="1815122"/>
              <a:ext cx="2186073" cy="1311643"/>
            </a:xfrm>
            <a:prstGeom prst="rect">
              <a:avLst/>
            </a:prstGeom>
            <a:noFill/>
            <a:ln>
              <a:noFill/>
            </a:ln>
          </p:spPr>
          <p:txBody>
            <a:bodyPr spcFirstLastPara="1" wrap="square" lIns="107100" tIns="112425" rIns="107100" bIns="112425" anchor="ctr" anchorCtr="0">
              <a:noAutofit/>
            </a:bodyPr>
            <a:lstStyle/>
            <a:p>
              <a:pPr marL="0" marR="0" lvl="0" indent="0" algn="ctr" rtl="0">
                <a:lnSpc>
                  <a:spcPct val="90000"/>
                </a:lnSpc>
                <a:spcBef>
                  <a:spcPts val="0"/>
                </a:spcBef>
                <a:spcAft>
                  <a:spcPts val="0"/>
                </a:spcAft>
                <a:buClr>
                  <a:schemeClr val="lt1"/>
                </a:buClr>
                <a:buSzPts val="1400"/>
                <a:buFont typeface="Questrial"/>
                <a:buNone/>
              </a:pPr>
              <a:r>
                <a:rPr lang="en-AU" sz="1400" dirty="0">
                  <a:solidFill>
                    <a:schemeClr val="lt1"/>
                  </a:solidFill>
                  <a:latin typeface="Questrial"/>
                  <a:ea typeface="Questrial"/>
                  <a:cs typeface="Questrial"/>
                  <a:sym typeface="Questrial"/>
                </a:rPr>
                <a:t>Research  and find out more</a:t>
              </a:r>
              <a:endParaRPr sz="1400" dirty="0">
                <a:solidFill>
                  <a:schemeClr val="lt1"/>
                </a:solidFill>
                <a:latin typeface="Questrial"/>
                <a:ea typeface="Questrial"/>
                <a:cs typeface="Questrial"/>
                <a:sym typeface="Questrial"/>
              </a:endParaRPr>
            </a:p>
          </p:txBody>
        </p:sp>
        <p:sp>
          <p:nvSpPr>
            <p:cNvPr id="1185" name="Google Shape;1185;p68"/>
            <p:cNvSpPr/>
            <p:nvPr/>
          </p:nvSpPr>
          <p:spPr>
            <a:xfrm>
              <a:off x="36052" y="3629562"/>
              <a:ext cx="2186073" cy="1311643"/>
            </a:xfrm>
            <a:prstGeom prst="rect">
              <a:avLst/>
            </a:prstGeom>
            <a:solidFill>
              <a:srgbClr val="287ED3"/>
            </a:solidFill>
            <a:ln w="158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8"/>
            <p:cNvSpPr txBox="1"/>
            <p:nvPr/>
          </p:nvSpPr>
          <p:spPr>
            <a:xfrm>
              <a:off x="36052" y="3629562"/>
              <a:ext cx="2186073" cy="1311643"/>
            </a:xfrm>
            <a:prstGeom prst="rect">
              <a:avLst/>
            </a:prstGeom>
            <a:noFill/>
            <a:ln>
              <a:noFill/>
            </a:ln>
          </p:spPr>
          <p:txBody>
            <a:bodyPr spcFirstLastPara="1" wrap="square" lIns="107100" tIns="112425" rIns="107100" bIns="112425" anchor="ctr" anchorCtr="0">
              <a:noAutofit/>
            </a:bodyPr>
            <a:lstStyle/>
            <a:p>
              <a:pPr marL="0" marR="0" lvl="0" indent="0" algn="ctr" rtl="0">
                <a:lnSpc>
                  <a:spcPct val="90000"/>
                </a:lnSpc>
                <a:spcBef>
                  <a:spcPts val="0"/>
                </a:spcBef>
                <a:spcAft>
                  <a:spcPts val="0"/>
                </a:spcAft>
                <a:buClr>
                  <a:schemeClr val="lt1"/>
                </a:buClr>
                <a:buSzPts val="1400"/>
                <a:buFont typeface="Questrial"/>
                <a:buNone/>
              </a:pPr>
              <a:r>
                <a:rPr lang="en-AU" sz="1400">
                  <a:solidFill>
                    <a:schemeClr val="lt1"/>
                  </a:solidFill>
                  <a:latin typeface="Questrial"/>
                  <a:ea typeface="Questrial"/>
                  <a:cs typeface="Questrial"/>
                  <a:sym typeface="Questrial"/>
                </a:rPr>
                <a:t>Several specific areas of interest that generate questions  that generate hypothesis that adds to societal scientific understanding. </a:t>
              </a:r>
              <a:endParaRPr sz="1400">
                <a:solidFill>
                  <a:schemeClr val="lt1"/>
                </a:solidFill>
                <a:latin typeface="Questrial"/>
                <a:ea typeface="Questrial"/>
                <a:cs typeface="Questrial"/>
                <a:sym typeface="Questrial"/>
              </a:endParaRPr>
            </a:p>
          </p:txBody>
        </p:sp>
      </p:grpSp>
      <p:pic>
        <p:nvPicPr>
          <p:cNvPr id="1187" name="Google Shape;1187;p68"/>
          <p:cNvPicPr preferRelativeResize="0"/>
          <p:nvPr/>
        </p:nvPicPr>
        <p:blipFill rotWithShape="1">
          <a:blip r:embed="rId3">
            <a:alphaModFix/>
          </a:blip>
          <a:srcRect/>
          <a:stretch/>
        </p:blipFill>
        <p:spPr>
          <a:xfrm>
            <a:off x="3493115" y="4491866"/>
            <a:ext cx="1938696" cy="143268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pic>
        <p:nvPicPr>
          <p:cNvPr id="1192" name="Google Shape;1192;p69"/>
          <p:cNvPicPr preferRelativeResize="0"/>
          <p:nvPr/>
        </p:nvPicPr>
        <p:blipFill rotWithShape="1">
          <a:blip r:embed="rId3">
            <a:alphaModFix/>
          </a:blip>
          <a:srcRect/>
          <a:stretch/>
        </p:blipFill>
        <p:spPr>
          <a:xfrm>
            <a:off x="7204925" y="5169534"/>
            <a:ext cx="1939075" cy="1431222"/>
          </a:xfrm>
          <a:prstGeom prst="rect">
            <a:avLst/>
          </a:prstGeom>
          <a:noFill/>
          <a:ln>
            <a:noFill/>
          </a:ln>
        </p:spPr>
      </p:pic>
      <p:sp>
        <p:nvSpPr>
          <p:cNvPr id="1193" name="Google Shape;1193;p69"/>
          <p:cNvSpPr txBox="1"/>
          <p:nvPr/>
        </p:nvSpPr>
        <p:spPr>
          <a:xfrm>
            <a:off x="941776" y="5552106"/>
            <a:ext cx="4765155"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2400" b="1">
                <a:solidFill>
                  <a:schemeClr val="dk1"/>
                </a:solidFill>
                <a:latin typeface="Questrial"/>
                <a:ea typeface="Questrial"/>
                <a:cs typeface="Questrial"/>
                <a:sym typeface="Questrial"/>
              </a:rPr>
              <a:t>Your turn to come up with some questions following this observation.</a:t>
            </a:r>
            <a:endParaRPr/>
          </a:p>
        </p:txBody>
      </p:sp>
      <p:pic>
        <p:nvPicPr>
          <p:cNvPr id="1194" name="Google Shape;1194;p69" title="Flesh Eaters: Carnivorous Plants Lure Insects Into Their Deadly Clutches"/>
          <p:cNvPicPr preferRelativeResize="0"/>
          <p:nvPr/>
        </p:nvPicPr>
        <p:blipFill rotWithShape="1">
          <a:blip r:embed="rId4">
            <a:alphaModFix/>
          </a:blip>
          <a:srcRect/>
          <a:stretch/>
        </p:blipFill>
        <p:spPr>
          <a:xfrm>
            <a:off x="204788" y="257244"/>
            <a:ext cx="8568267" cy="48196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98"/>
        <p:cNvGrpSpPr/>
        <p:nvPr/>
      </p:nvGrpSpPr>
      <p:grpSpPr>
        <a:xfrm>
          <a:off x="0" y="0"/>
          <a:ext cx="0" cy="0"/>
          <a:chOff x="0" y="0"/>
          <a:chExt cx="0" cy="0"/>
        </a:xfrm>
      </p:grpSpPr>
      <p:sp>
        <p:nvSpPr>
          <p:cNvPr id="1199" name="Google Shape;1199;p70"/>
          <p:cNvSpPr/>
          <p:nvPr/>
        </p:nvSpPr>
        <p:spPr>
          <a:xfrm>
            <a:off x="0" y="340998"/>
            <a:ext cx="9144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estrial"/>
              <a:ea typeface="Questrial"/>
              <a:cs typeface="Questrial"/>
              <a:sym typeface="Questrial"/>
            </a:endParaRPr>
          </a:p>
        </p:txBody>
      </p:sp>
      <p:sp>
        <p:nvSpPr>
          <p:cNvPr id="1200" name="Google Shape;1200;p70"/>
          <p:cNvSpPr txBox="1">
            <a:spLocks noGrp="1"/>
          </p:cNvSpPr>
          <p:nvPr>
            <p:ph type="title"/>
          </p:nvPr>
        </p:nvSpPr>
        <p:spPr>
          <a:xfrm>
            <a:off x="6400800" y="643467"/>
            <a:ext cx="2301360" cy="557106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2800" dirty="0"/>
              <a:t>TURNING YOUR QUESTIONS INTO TESTABLE HYPOTHESES </a:t>
            </a:r>
            <a:endParaRPr sz="2800" dirty="0"/>
          </a:p>
        </p:txBody>
      </p:sp>
      <p:cxnSp>
        <p:nvCxnSpPr>
          <p:cNvPr id="1201" name="Google Shape;1201;p70"/>
          <p:cNvCxnSpPr/>
          <p:nvPr/>
        </p:nvCxnSpPr>
        <p:spPr>
          <a:xfrm rot="10800000">
            <a:off x="5890097" y="2514600"/>
            <a:ext cx="0" cy="1828800"/>
          </a:xfrm>
          <a:prstGeom prst="straightConnector1">
            <a:avLst/>
          </a:prstGeom>
          <a:noFill/>
          <a:ln w="19050" cap="flat" cmpd="sng">
            <a:solidFill>
              <a:schemeClr val="accent3"/>
            </a:solidFill>
            <a:prstDash val="solid"/>
            <a:round/>
            <a:headEnd type="none" w="sm" len="sm"/>
            <a:tailEnd type="none" w="sm" len="sm"/>
          </a:ln>
        </p:spPr>
      </p:cxnSp>
      <p:grpSp>
        <p:nvGrpSpPr>
          <p:cNvPr id="1202" name="Google Shape;1202;p70"/>
          <p:cNvGrpSpPr/>
          <p:nvPr/>
        </p:nvGrpSpPr>
        <p:grpSpPr>
          <a:xfrm>
            <a:off x="123240" y="560294"/>
            <a:ext cx="5922170" cy="5737411"/>
            <a:chOff x="0" y="700"/>
            <a:chExt cx="5922170" cy="5737411"/>
          </a:xfrm>
        </p:grpSpPr>
        <p:sp>
          <p:nvSpPr>
            <p:cNvPr id="1203" name="Google Shape;1203;p70"/>
            <p:cNvSpPr/>
            <p:nvPr/>
          </p:nvSpPr>
          <p:spPr>
            <a:xfrm>
              <a:off x="0" y="700"/>
              <a:ext cx="5922170" cy="1639260"/>
            </a:xfrm>
            <a:prstGeom prst="roundRect">
              <a:avLst>
                <a:gd name="adj" fmla="val 10000"/>
              </a:avLst>
            </a:prstGeom>
            <a:solidFill>
              <a:srgbClr val="F2F2F2"/>
            </a:solid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0"/>
            <p:cNvSpPr/>
            <p:nvPr/>
          </p:nvSpPr>
          <p:spPr>
            <a:xfrm>
              <a:off x="495876" y="369534"/>
              <a:ext cx="901593" cy="901593"/>
            </a:xfrm>
            <a:prstGeom prst="rect">
              <a:avLst/>
            </a:prstGeom>
            <a:blipFill rotWithShape="1">
              <a:blip r:embed="rId3">
                <a:alphaModFix/>
              </a:blip>
              <a:stretch>
                <a:fillRect/>
              </a:stretch>
            </a:blip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0"/>
            <p:cNvSpPr/>
            <p:nvPr/>
          </p:nvSpPr>
          <p:spPr>
            <a:xfrm>
              <a:off x="1893345" y="700"/>
              <a:ext cx="4028824" cy="16392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0"/>
            <p:cNvSpPr txBox="1"/>
            <p:nvPr/>
          </p:nvSpPr>
          <p:spPr>
            <a:xfrm>
              <a:off x="1893345" y="700"/>
              <a:ext cx="4028824" cy="1639260"/>
            </a:xfrm>
            <a:prstGeom prst="rect">
              <a:avLst/>
            </a:prstGeom>
            <a:noFill/>
            <a:ln>
              <a:noFill/>
            </a:ln>
          </p:spPr>
          <p:txBody>
            <a:bodyPr spcFirstLastPara="1" wrap="square" lIns="173475" tIns="173475" rIns="173475" bIns="173475" anchor="ctr" anchorCtr="0">
              <a:noAutofit/>
            </a:bodyPr>
            <a:lstStyle/>
            <a:p>
              <a:pPr marL="0" marR="0" lvl="0" indent="0" algn="l" rtl="0">
                <a:lnSpc>
                  <a:spcPct val="90000"/>
                </a:lnSpc>
                <a:spcBef>
                  <a:spcPts val="0"/>
                </a:spcBef>
                <a:spcAft>
                  <a:spcPts val="0"/>
                </a:spcAft>
                <a:buClr>
                  <a:schemeClr val="dk1"/>
                </a:buClr>
                <a:buSzPts val="1700"/>
                <a:buFont typeface="Questrial"/>
                <a:buNone/>
              </a:pPr>
              <a:r>
                <a:rPr lang="en-AU" sz="1700">
                  <a:solidFill>
                    <a:schemeClr val="dk1"/>
                  </a:solidFill>
                  <a:latin typeface="Questrial"/>
                  <a:ea typeface="Questrial"/>
                  <a:cs typeface="Questrial"/>
                  <a:sym typeface="Questrial"/>
                </a:rPr>
                <a:t>The questions need to contain variables that can be </a:t>
              </a:r>
              <a:r>
                <a:rPr lang="en-AU" sz="1700" b="1">
                  <a:solidFill>
                    <a:schemeClr val="dk1"/>
                  </a:solidFill>
                  <a:latin typeface="Questrial"/>
                  <a:ea typeface="Questrial"/>
                  <a:cs typeface="Questrial"/>
                  <a:sym typeface="Questrial"/>
                </a:rPr>
                <a:t>measured in a reliable and accurate</a:t>
              </a:r>
              <a:r>
                <a:rPr lang="en-AU" sz="1700">
                  <a:solidFill>
                    <a:schemeClr val="dk1"/>
                  </a:solidFill>
                  <a:latin typeface="Questrial"/>
                  <a:ea typeface="Questrial"/>
                  <a:cs typeface="Questrial"/>
                  <a:sym typeface="Questrial"/>
                </a:rPr>
                <a:t> using the technology/expertise available. You need to be able to account for these in your analysis of the data. </a:t>
              </a:r>
              <a:endParaRPr sz="1700">
                <a:solidFill>
                  <a:schemeClr val="dk1"/>
                </a:solidFill>
                <a:latin typeface="Questrial"/>
                <a:ea typeface="Questrial"/>
                <a:cs typeface="Questrial"/>
                <a:sym typeface="Questrial"/>
              </a:endParaRPr>
            </a:p>
          </p:txBody>
        </p:sp>
        <p:sp>
          <p:nvSpPr>
            <p:cNvPr id="1207" name="Google Shape;1207;p70"/>
            <p:cNvSpPr/>
            <p:nvPr/>
          </p:nvSpPr>
          <p:spPr>
            <a:xfrm>
              <a:off x="0" y="2049775"/>
              <a:ext cx="5922170" cy="1639260"/>
            </a:xfrm>
            <a:prstGeom prst="roundRect">
              <a:avLst>
                <a:gd name="adj" fmla="val 10000"/>
              </a:avLst>
            </a:prstGeom>
            <a:solidFill>
              <a:srgbClr val="F2F2F2"/>
            </a:solid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0"/>
            <p:cNvSpPr/>
            <p:nvPr/>
          </p:nvSpPr>
          <p:spPr>
            <a:xfrm>
              <a:off x="495876" y="2418609"/>
              <a:ext cx="901593" cy="901593"/>
            </a:xfrm>
            <a:prstGeom prst="rect">
              <a:avLst/>
            </a:prstGeom>
            <a:blipFill rotWithShape="1">
              <a:blip r:embed="rId4">
                <a:alphaModFix/>
              </a:blip>
              <a:stretch>
                <a:fillRect/>
              </a:stretch>
            </a:blip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0"/>
            <p:cNvSpPr/>
            <p:nvPr/>
          </p:nvSpPr>
          <p:spPr>
            <a:xfrm>
              <a:off x="1893345" y="2049775"/>
              <a:ext cx="4028824" cy="16392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0"/>
            <p:cNvSpPr txBox="1"/>
            <p:nvPr/>
          </p:nvSpPr>
          <p:spPr>
            <a:xfrm>
              <a:off x="1893345" y="2049775"/>
              <a:ext cx="4028824" cy="1639260"/>
            </a:xfrm>
            <a:prstGeom prst="rect">
              <a:avLst/>
            </a:prstGeom>
            <a:noFill/>
            <a:ln>
              <a:noFill/>
            </a:ln>
          </p:spPr>
          <p:txBody>
            <a:bodyPr spcFirstLastPara="1" wrap="square" lIns="173475" tIns="173475" rIns="173475" bIns="173475" anchor="ctr" anchorCtr="0">
              <a:noAutofit/>
            </a:bodyPr>
            <a:lstStyle/>
            <a:p>
              <a:pPr marL="0" marR="0" lvl="0" indent="0" algn="l" rtl="0">
                <a:lnSpc>
                  <a:spcPct val="90000"/>
                </a:lnSpc>
                <a:spcBef>
                  <a:spcPts val="0"/>
                </a:spcBef>
                <a:spcAft>
                  <a:spcPts val="0"/>
                </a:spcAft>
                <a:buClr>
                  <a:schemeClr val="dk1"/>
                </a:buClr>
                <a:buSzPts val="1700"/>
                <a:buFont typeface="Questrial"/>
                <a:buNone/>
              </a:pPr>
              <a:r>
                <a:rPr lang="en-AU" sz="1700" dirty="0">
                  <a:solidFill>
                    <a:schemeClr val="dk1"/>
                  </a:solidFill>
                  <a:latin typeface="Questrial"/>
                  <a:ea typeface="Questrial"/>
                  <a:cs typeface="Questrial"/>
                  <a:sym typeface="Questrial"/>
                </a:rPr>
                <a:t>From these questions you may decide on one or </a:t>
              </a:r>
              <a:r>
                <a:rPr lang="en-AU" sz="1700" b="1" dirty="0">
                  <a:solidFill>
                    <a:schemeClr val="dk1"/>
                  </a:solidFill>
                  <a:latin typeface="Questrial"/>
                  <a:ea typeface="Questrial"/>
                  <a:cs typeface="Questrial"/>
                  <a:sym typeface="Questrial"/>
                </a:rPr>
                <a:t>several hypothesis </a:t>
              </a:r>
              <a:r>
                <a:rPr lang="en-AU" sz="1700" dirty="0">
                  <a:solidFill>
                    <a:schemeClr val="dk1"/>
                  </a:solidFill>
                  <a:latin typeface="Questrial"/>
                  <a:ea typeface="Questrial"/>
                  <a:cs typeface="Questrial"/>
                  <a:sym typeface="Questrial"/>
                </a:rPr>
                <a:t>that contain ONE variable that can be changed(IV)and how this variable may affect other variables.(DV).</a:t>
              </a:r>
              <a:endParaRPr sz="1700" dirty="0">
                <a:solidFill>
                  <a:schemeClr val="dk1"/>
                </a:solidFill>
                <a:latin typeface="Questrial"/>
                <a:ea typeface="Questrial"/>
                <a:cs typeface="Questrial"/>
                <a:sym typeface="Questrial"/>
              </a:endParaRPr>
            </a:p>
          </p:txBody>
        </p:sp>
        <p:sp>
          <p:nvSpPr>
            <p:cNvPr id="1211" name="Google Shape;1211;p70"/>
            <p:cNvSpPr/>
            <p:nvPr/>
          </p:nvSpPr>
          <p:spPr>
            <a:xfrm>
              <a:off x="0" y="4098851"/>
              <a:ext cx="5922170" cy="1639260"/>
            </a:xfrm>
            <a:prstGeom prst="roundRect">
              <a:avLst>
                <a:gd name="adj" fmla="val 10000"/>
              </a:avLst>
            </a:prstGeom>
            <a:solidFill>
              <a:srgbClr val="F2F2F2"/>
            </a:solid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0"/>
            <p:cNvSpPr/>
            <p:nvPr/>
          </p:nvSpPr>
          <p:spPr>
            <a:xfrm>
              <a:off x="495876" y="4467684"/>
              <a:ext cx="901593" cy="901593"/>
            </a:xfrm>
            <a:prstGeom prst="rect">
              <a:avLst/>
            </a:prstGeom>
            <a:blipFill rotWithShape="1">
              <a:blip r:embed="rId5">
                <a:alphaModFix/>
              </a:blip>
              <a:stretch>
                <a:fillRect/>
              </a:stretch>
            </a:blip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0"/>
            <p:cNvSpPr/>
            <p:nvPr/>
          </p:nvSpPr>
          <p:spPr>
            <a:xfrm>
              <a:off x="1893345" y="4098851"/>
              <a:ext cx="4028824" cy="16392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0"/>
            <p:cNvSpPr txBox="1"/>
            <p:nvPr/>
          </p:nvSpPr>
          <p:spPr>
            <a:xfrm>
              <a:off x="1893345" y="4098851"/>
              <a:ext cx="4028824" cy="1639260"/>
            </a:xfrm>
            <a:prstGeom prst="rect">
              <a:avLst/>
            </a:prstGeom>
            <a:noFill/>
            <a:ln>
              <a:noFill/>
            </a:ln>
          </p:spPr>
          <p:txBody>
            <a:bodyPr spcFirstLastPara="1" wrap="square" lIns="173475" tIns="173475" rIns="173475" bIns="173475" anchor="ctr" anchorCtr="0">
              <a:noAutofit/>
            </a:bodyPr>
            <a:lstStyle/>
            <a:p>
              <a:pPr marL="0" marR="0" lvl="0" indent="0" algn="l" rtl="0">
                <a:lnSpc>
                  <a:spcPct val="90000"/>
                </a:lnSpc>
                <a:spcBef>
                  <a:spcPts val="0"/>
                </a:spcBef>
                <a:spcAft>
                  <a:spcPts val="0"/>
                </a:spcAft>
                <a:buClr>
                  <a:schemeClr val="dk1"/>
                </a:buClr>
                <a:buSzPts val="1700"/>
                <a:buFont typeface="Questrial"/>
                <a:buNone/>
              </a:pPr>
              <a:r>
                <a:rPr lang="en-AU" sz="1700">
                  <a:solidFill>
                    <a:schemeClr val="dk1"/>
                  </a:solidFill>
                  <a:latin typeface="Questrial"/>
                  <a:ea typeface="Questrial"/>
                  <a:cs typeface="Questrial"/>
                  <a:sym typeface="Questrial"/>
                </a:rPr>
                <a:t>You need to decide which of these can be tested in a valid way. This means developing a valid </a:t>
              </a:r>
              <a:r>
                <a:rPr lang="en-AU" sz="1700" b="1">
                  <a:solidFill>
                    <a:schemeClr val="dk1"/>
                  </a:solidFill>
                  <a:latin typeface="Questrial"/>
                  <a:ea typeface="Questrial"/>
                  <a:cs typeface="Questrial"/>
                  <a:sym typeface="Questrial"/>
                </a:rPr>
                <a:t>method</a:t>
              </a:r>
              <a:r>
                <a:rPr lang="en-AU" sz="1700">
                  <a:solidFill>
                    <a:schemeClr val="dk1"/>
                  </a:solidFill>
                  <a:latin typeface="Questrial"/>
                  <a:ea typeface="Questrial"/>
                  <a:cs typeface="Questrial"/>
                  <a:sym typeface="Questrial"/>
                </a:rPr>
                <a:t> to test your hypothesis. Expect your method to change and refine as you conduct an investigation.</a:t>
              </a:r>
              <a:endParaRPr sz="1700">
                <a:solidFill>
                  <a:schemeClr val="dk1"/>
                </a:solidFill>
                <a:latin typeface="Questrial"/>
                <a:ea typeface="Questrial"/>
                <a:cs typeface="Questrial"/>
                <a:sym typeface="Questria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71"/>
          <p:cNvSpPr txBox="1">
            <a:spLocks noGrp="1"/>
          </p:cNvSpPr>
          <p:nvPr>
            <p:ph type="title"/>
          </p:nvPr>
        </p:nvSpPr>
        <p:spPr>
          <a:xfrm>
            <a:off x="759470" y="335050"/>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3600" dirty="0"/>
              <a:t>METHODOLOGY IN SCIENCE </a:t>
            </a:r>
            <a:endParaRPr sz="3600" dirty="0"/>
          </a:p>
        </p:txBody>
      </p:sp>
      <p:sp>
        <p:nvSpPr>
          <p:cNvPr id="1220" name="Google Shape;1220;p71"/>
          <p:cNvSpPr txBox="1">
            <a:spLocks noGrp="1"/>
          </p:cNvSpPr>
          <p:nvPr>
            <p:ph type="body" idx="1"/>
          </p:nvPr>
        </p:nvSpPr>
        <p:spPr>
          <a:xfrm>
            <a:off x="671277" y="1662056"/>
            <a:ext cx="7290054" cy="4023360"/>
          </a:xfrm>
          <a:prstGeom prst="rect">
            <a:avLst/>
          </a:prstGeom>
          <a:noFill/>
          <a:ln>
            <a:noFill/>
          </a:ln>
        </p:spPr>
        <p:txBody>
          <a:bodyPr spcFirstLastPara="1" wrap="square" lIns="45700" tIns="45700" rIns="45700" bIns="45700" anchor="t" anchorCtr="0">
            <a:noAutofit/>
          </a:bodyPr>
          <a:lstStyle/>
          <a:p>
            <a:pPr marL="91440" lvl="0" indent="-107950" algn="l" rtl="0">
              <a:lnSpc>
                <a:spcPct val="70000"/>
              </a:lnSpc>
              <a:spcBef>
                <a:spcPts val="0"/>
              </a:spcBef>
              <a:spcAft>
                <a:spcPts val="0"/>
              </a:spcAft>
              <a:buSzPts val="1700"/>
              <a:buChar char=" "/>
            </a:pPr>
            <a:r>
              <a:rPr lang="en-AU" sz="1700"/>
              <a:t>A </a:t>
            </a:r>
            <a:r>
              <a:rPr lang="en-AU" sz="1700" b="1"/>
              <a:t>methodology</a:t>
            </a:r>
            <a:r>
              <a:rPr lang="en-AU" sz="1700"/>
              <a:t> is a system of methods used in a particular area of study or activity. In science it is how you go about investigating your hypothesis, aim or inquiry. </a:t>
            </a:r>
            <a:endParaRPr/>
          </a:p>
          <a:p>
            <a:pPr marL="91440" lvl="0" indent="-107950" algn="l" rtl="0">
              <a:lnSpc>
                <a:spcPct val="70000"/>
              </a:lnSpc>
              <a:spcBef>
                <a:spcPts val="1400"/>
              </a:spcBef>
              <a:spcAft>
                <a:spcPts val="0"/>
              </a:spcAft>
              <a:buSzPts val="1700"/>
              <a:buChar char=" "/>
            </a:pPr>
            <a:r>
              <a:rPr lang="en-AU" sz="1700"/>
              <a:t>We are being asked to </a:t>
            </a:r>
            <a:endParaRPr/>
          </a:p>
          <a:p>
            <a:pPr marL="91440" lvl="0" indent="-107950" algn="l" rtl="0">
              <a:lnSpc>
                <a:spcPct val="70000"/>
              </a:lnSpc>
              <a:spcBef>
                <a:spcPts val="1400"/>
              </a:spcBef>
              <a:spcAft>
                <a:spcPts val="0"/>
              </a:spcAft>
              <a:buSzPts val="1700"/>
              <a:buFont typeface="Arial"/>
              <a:buChar char="•"/>
            </a:pPr>
            <a:r>
              <a:rPr lang="en-AU" sz="1700">
                <a:solidFill>
                  <a:srgbClr val="0070C0"/>
                </a:solidFill>
              </a:rPr>
              <a:t>develop a method most appropriate to test a hypothesis following observation</a:t>
            </a:r>
            <a:endParaRPr/>
          </a:p>
          <a:p>
            <a:pPr marL="91440" lvl="0" indent="-107950" algn="l" rtl="0">
              <a:lnSpc>
                <a:spcPct val="70000"/>
              </a:lnSpc>
              <a:spcBef>
                <a:spcPts val="1400"/>
              </a:spcBef>
              <a:spcAft>
                <a:spcPts val="0"/>
              </a:spcAft>
              <a:buSzPts val="1700"/>
              <a:buFont typeface="Arial"/>
              <a:buChar char="•"/>
            </a:pPr>
            <a:r>
              <a:rPr lang="en-AU" sz="1700">
                <a:solidFill>
                  <a:srgbClr val="0070C0"/>
                </a:solidFill>
              </a:rPr>
              <a:t>justify the type of </a:t>
            </a:r>
            <a:r>
              <a:rPr lang="en-AU" sz="1700" b="1" u="sng">
                <a:solidFill>
                  <a:srgbClr val="0070C0"/>
                </a:solidFill>
              </a:rPr>
              <a:t>methodology</a:t>
            </a:r>
            <a:r>
              <a:rPr lang="en-AU" sz="1700">
                <a:solidFill>
                  <a:srgbClr val="0070C0"/>
                </a:solidFill>
              </a:rPr>
              <a:t> used to test the hypothesis</a:t>
            </a:r>
            <a:endParaRPr sz="1700"/>
          </a:p>
          <a:p>
            <a:pPr marL="91440" lvl="0" indent="-107950" algn="l" rtl="0">
              <a:lnSpc>
                <a:spcPct val="70000"/>
              </a:lnSpc>
              <a:spcBef>
                <a:spcPts val="1400"/>
              </a:spcBef>
              <a:spcAft>
                <a:spcPts val="0"/>
              </a:spcAft>
              <a:buSzPts val="1700"/>
              <a:buChar char=" "/>
            </a:pPr>
            <a:r>
              <a:rPr lang="en-AU" sz="1700"/>
              <a:t>This would involve </a:t>
            </a:r>
            <a:endParaRPr/>
          </a:p>
          <a:p>
            <a:pPr marL="457200" lvl="0" indent="-457200" algn="l" rtl="0">
              <a:lnSpc>
                <a:spcPct val="70000"/>
              </a:lnSpc>
              <a:spcBef>
                <a:spcPts val="1400"/>
              </a:spcBef>
              <a:spcAft>
                <a:spcPts val="0"/>
              </a:spcAft>
              <a:buSzPts val="1700"/>
              <a:buFont typeface="Questrial"/>
              <a:buAutoNum type="arabicPeriod"/>
            </a:pPr>
            <a:r>
              <a:rPr lang="en-AU" sz="1700"/>
              <a:t>Writing a valid method to address the hypothesis.</a:t>
            </a:r>
            <a:endParaRPr/>
          </a:p>
          <a:p>
            <a:pPr marL="457200" lvl="0" indent="-457200" algn="l" rtl="0">
              <a:lnSpc>
                <a:spcPct val="70000"/>
              </a:lnSpc>
              <a:spcBef>
                <a:spcPts val="1400"/>
              </a:spcBef>
              <a:spcAft>
                <a:spcPts val="0"/>
              </a:spcAft>
              <a:buSzPts val="1700"/>
              <a:buFont typeface="Questrial"/>
              <a:buAutoNum type="arabicPeriod"/>
            </a:pPr>
            <a:r>
              <a:rPr lang="en-AU" sz="1700"/>
              <a:t>Ensuing that you use accurate and reliable Measurement/Lab skills</a:t>
            </a:r>
            <a:endParaRPr/>
          </a:p>
          <a:p>
            <a:pPr marL="457200" lvl="0" indent="-457200" algn="l" rtl="0">
              <a:lnSpc>
                <a:spcPct val="70000"/>
              </a:lnSpc>
              <a:spcBef>
                <a:spcPts val="1400"/>
              </a:spcBef>
              <a:spcAft>
                <a:spcPts val="0"/>
              </a:spcAft>
              <a:buSzPts val="1700"/>
              <a:buFont typeface="Questrial"/>
              <a:buAutoNum type="arabicPeriod"/>
            </a:pPr>
            <a:r>
              <a:rPr lang="en-AU" sz="1700"/>
              <a:t>Recording, analysing and presenting data in a non biased way</a:t>
            </a:r>
            <a:endParaRPr/>
          </a:p>
          <a:p>
            <a:pPr marL="457200" lvl="0" indent="-457200" algn="l" rtl="0">
              <a:lnSpc>
                <a:spcPct val="70000"/>
              </a:lnSpc>
              <a:spcBef>
                <a:spcPts val="1400"/>
              </a:spcBef>
              <a:spcAft>
                <a:spcPts val="0"/>
              </a:spcAft>
              <a:buSzPts val="1700"/>
              <a:buFont typeface="Questrial"/>
              <a:buAutoNum type="arabicPeriod"/>
            </a:pPr>
            <a:r>
              <a:rPr lang="en-AU" sz="1700"/>
              <a:t>Comparing your method to what is found in the literature to determine wether your results are valid.</a:t>
            </a:r>
            <a:endParaRPr/>
          </a:p>
          <a:p>
            <a:pPr marL="91440" lvl="0" indent="0" algn="l" rtl="0">
              <a:lnSpc>
                <a:spcPct val="70000"/>
              </a:lnSpc>
              <a:spcBef>
                <a:spcPts val="1400"/>
              </a:spcBef>
              <a:spcAft>
                <a:spcPts val="0"/>
              </a:spcAft>
              <a:buSzPts val="1700"/>
              <a:buFont typeface="Arial"/>
              <a:buNone/>
            </a:pPr>
            <a:endParaRPr sz="1700"/>
          </a:p>
          <a:p>
            <a:pPr marL="91440" lvl="0" indent="0" algn="l" rtl="0">
              <a:lnSpc>
                <a:spcPct val="70000"/>
              </a:lnSpc>
              <a:spcBef>
                <a:spcPts val="1400"/>
              </a:spcBef>
              <a:spcAft>
                <a:spcPts val="0"/>
              </a:spcAft>
              <a:buSzPts val="1700"/>
              <a:buFont typeface="Arial"/>
              <a:buNone/>
            </a:pPr>
            <a:endParaRPr sz="1700"/>
          </a:p>
          <a:p>
            <a:pPr marL="91440" lvl="0" indent="0" algn="l" rtl="0">
              <a:lnSpc>
                <a:spcPct val="70000"/>
              </a:lnSpc>
              <a:spcBef>
                <a:spcPts val="1400"/>
              </a:spcBef>
              <a:spcAft>
                <a:spcPts val="0"/>
              </a:spcAft>
              <a:buSzPts val="1700"/>
              <a:buFont typeface="Arial"/>
              <a:buNone/>
            </a:pPr>
            <a:endParaRPr sz="1700"/>
          </a:p>
          <a:p>
            <a:pPr marL="457200" lvl="0" indent="-349250" algn="l" rtl="0">
              <a:lnSpc>
                <a:spcPct val="70000"/>
              </a:lnSpc>
              <a:spcBef>
                <a:spcPts val="1400"/>
              </a:spcBef>
              <a:spcAft>
                <a:spcPts val="0"/>
              </a:spcAft>
              <a:buSzPts val="1700"/>
              <a:buFont typeface="Questrial"/>
              <a:buNone/>
            </a:pPr>
            <a:endParaRPr sz="1700"/>
          </a:p>
          <a:p>
            <a:pPr marL="0" lvl="0" indent="0" algn="l" rtl="0">
              <a:lnSpc>
                <a:spcPct val="70000"/>
              </a:lnSpc>
              <a:spcBef>
                <a:spcPts val="1400"/>
              </a:spcBef>
              <a:spcAft>
                <a:spcPts val="0"/>
              </a:spcAft>
              <a:buSzPts val="1700"/>
              <a:buNone/>
            </a:pPr>
            <a:endParaRPr sz="17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4"/>
        <p:cNvGrpSpPr/>
        <p:nvPr/>
      </p:nvGrpSpPr>
      <p:grpSpPr>
        <a:xfrm>
          <a:off x="0" y="0"/>
          <a:ext cx="0" cy="0"/>
          <a:chOff x="0" y="0"/>
          <a:chExt cx="0" cy="0"/>
        </a:xfrm>
      </p:grpSpPr>
      <p:sp>
        <p:nvSpPr>
          <p:cNvPr id="1225" name="Google Shape;1225;p72"/>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CHOOSING VARIABLES </a:t>
            </a:r>
            <a:endParaRPr/>
          </a:p>
        </p:txBody>
      </p:sp>
      <p:sp>
        <p:nvSpPr>
          <p:cNvPr id="1226" name="Google Shape;1226;p72"/>
          <p:cNvSpPr txBox="1">
            <a:spLocks noGrp="1"/>
          </p:cNvSpPr>
          <p:nvPr>
            <p:ph type="body" idx="1"/>
          </p:nvPr>
        </p:nvSpPr>
        <p:spPr>
          <a:xfrm>
            <a:off x="768096" y="2546333"/>
            <a:ext cx="7290054" cy="3345508"/>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b="1" dirty="0"/>
              <a:t>Consider the following;</a:t>
            </a:r>
            <a:endParaRPr dirty="0"/>
          </a:p>
          <a:p>
            <a:pPr marL="91440" lvl="0" indent="-127000" algn="l" rtl="0">
              <a:lnSpc>
                <a:spcPct val="90000"/>
              </a:lnSpc>
              <a:spcBef>
                <a:spcPts val="1400"/>
              </a:spcBef>
              <a:spcAft>
                <a:spcPts val="0"/>
              </a:spcAft>
              <a:buSzPts val="2000"/>
              <a:buFont typeface="Arial"/>
              <a:buChar char="•"/>
            </a:pPr>
            <a:r>
              <a:rPr lang="en-AU" b="1" dirty="0"/>
              <a:t>What you measure- </a:t>
            </a:r>
            <a:r>
              <a:rPr lang="en-AU" dirty="0"/>
              <a:t>dependent variable( can be more than one if measuring effects on several things to test efficacy)</a:t>
            </a:r>
            <a:endParaRPr dirty="0"/>
          </a:p>
          <a:p>
            <a:pPr marL="91440" lvl="0" indent="-127000" algn="l" rtl="0">
              <a:lnSpc>
                <a:spcPct val="90000"/>
              </a:lnSpc>
              <a:spcBef>
                <a:spcPts val="1400"/>
              </a:spcBef>
              <a:spcAft>
                <a:spcPts val="0"/>
              </a:spcAft>
              <a:buSzPts val="2000"/>
              <a:buFont typeface="Arial"/>
              <a:buChar char="•"/>
            </a:pPr>
            <a:r>
              <a:rPr lang="en-AU" b="1" dirty="0"/>
              <a:t>What you keep the same- </a:t>
            </a:r>
            <a:r>
              <a:rPr lang="en-AU" dirty="0"/>
              <a:t>controlling variables( always many)</a:t>
            </a:r>
            <a:endParaRPr dirty="0"/>
          </a:p>
          <a:p>
            <a:pPr marL="91440" lvl="0" indent="-127000" algn="l" rtl="0">
              <a:lnSpc>
                <a:spcPct val="90000"/>
              </a:lnSpc>
              <a:spcBef>
                <a:spcPts val="1400"/>
              </a:spcBef>
              <a:spcAft>
                <a:spcPts val="0"/>
              </a:spcAft>
              <a:buSzPts val="2000"/>
              <a:buFont typeface="Arial"/>
              <a:buChar char="•"/>
            </a:pPr>
            <a:r>
              <a:rPr lang="en-AU" b="1" dirty="0"/>
              <a:t>What you change- </a:t>
            </a:r>
            <a:r>
              <a:rPr lang="en-AU" dirty="0"/>
              <a:t>independent variable ( only one for year 12, as you need a deeper understanding of statistics to do more)</a:t>
            </a:r>
            <a:endParaRPr dirty="0"/>
          </a:p>
          <a:p>
            <a:pPr marL="91440" lvl="0" indent="-127000" algn="l" rtl="0">
              <a:lnSpc>
                <a:spcPct val="90000"/>
              </a:lnSpc>
              <a:spcBef>
                <a:spcPts val="1400"/>
              </a:spcBef>
              <a:spcAft>
                <a:spcPts val="0"/>
              </a:spcAft>
              <a:buSzPts val="2000"/>
              <a:buFont typeface="Arial"/>
              <a:buChar char="•"/>
            </a:pPr>
            <a:r>
              <a:rPr lang="en-AU" dirty="0"/>
              <a:t>Do you need a </a:t>
            </a:r>
            <a:r>
              <a:rPr lang="en-AU" b="1" dirty="0"/>
              <a:t>control</a:t>
            </a:r>
            <a:r>
              <a:rPr lang="en-AU" dirty="0"/>
              <a:t>? Are you comparing a response to a treatment? Then you need a control.</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73"/>
          <p:cNvSpPr txBox="1">
            <a:spLocks noGrp="1"/>
          </p:cNvSpPr>
          <p:nvPr>
            <p:ph type="title"/>
          </p:nvPr>
        </p:nvSpPr>
        <p:spPr>
          <a:xfrm>
            <a:off x="735439" y="431319"/>
            <a:ext cx="7290054" cy="1101421"/>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3600" dirty="0"/>
              <a:t>SAMPLE SELECTION AND SAMPLE SIZE</a:t>
            </a:r>
            <a:endParaRPr sz="3600" dirty="0"/>
          </a:p>
        </p:txBody>
      </p:sp>
      <p:sp>
        <p:nvSpPr>
          <p:cNvPr id="1232" name="Google Shape;1232;p73"/>
          <p:cNvSpPr txBox="1">
            <a:spLocks noGrp="1"/>
          </p:cNvSpPr>
          <p:nvPr>
            <p:ph type="body" idx="1"/>
          </p:nvPr>
        </p:nvSpPr>
        <p:spPr>
          <a:xfrm>
            <a:off x="735439" y="1673679"/>
            <a:ext cx="7290054" cy="402336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1400"/>
              </a:spcBef>
              <a:spcAft>
                <a:spcPts val="0"/>
              </a:spcAft>
              <a:buSzPts val="2000"/>
              <a:buNone/>
            </a:pPr>
            <a:r>
              <a:rPr lang="en-AU" dirty="0"/>
              <a:t>Consider;</a:t>
            </a:r>
            <a:endParaRPr dirty="0"/>
          </a:p>
          <a:p>
            <a:pPr marL="0" lvl="0" indent="0" algn="l" rtl="0">
              <a:lnSpc>
                <a:spcPct val="90000"/>
              </a:lnSpc>
              <a:spcBef>
                <a:spcPts val="1400"/>
              </a:spcBef>
              <a:spcAft>
                <a:spcPts val="0"/>
              </a:spcAft>
              <a:buSzPts val="2000"/>
              <a:buNone/>
            </a:pPr>
            <a:r>
              <a:rPr lang="en-AU" b="1" dirty="0"/>
              <a:t>How you will minimise bias and potential systematic and random error. </a:t>
            </a:r>
            <a:endParaRPr dirty="0"/>
          </a:p>
          <a:p>
            <a:pPr marL="0" lvl="0" indent="0" algn="l" rtl="0">
              <a:lnSpc>
                <a:spcPct val="90000"/>
              </a:lnSpc>
              <a:spcBef>
                <a:spcPts val="1400"/>
              </a:spcBef>
              <a:spcAft>
                <a:spcPts val="0"/>
              </a:spcAft>
              <a:buSzPts val="2000"/>
              <a:buNone/>
            </a:pPr>
            <a:r>
              <a:rPr lang="en-AU" dirty="0"/>
              <a:t>Go back and revisit these concepts to help you (Module 6). How would you minimise these and how does this affect sample selection and size?</a:t>
            </a:r>
            <a:endParaRPr dirty="0"/>
          </a:p>
          <a:p>
            <a:pPr marL="457200" lvl="0" indent="-457200" algn="l" rtl="0">
              <a:lnSpc>
                <a:spcPct val="90000"/>
              </a:lnSpc>
              <a:spcBef>
                <a:spcPts val="1400"/>
              </a:spcBef>
              <a:spcAft>
                <a:spcPts val="0"/>
              </a:spcAft>
              <a:buSzPts val="2000"/>
              <a:buFont typeface="Questrial"/>
              <a:buAutoNum type="arabicPeriod"/>
            </a:pPr>
            <a:r>
              <a:rPr lang="en-AU" dirty="0"/>
              <a:t>What is your sample size (trials) that you would you need to minimise error and bias in your results?  </a:t>
            </a:r>
            <a:endParaRPr dirty="0"/>
          </a:p>
          <a:p>
            <a:pPr marL="457200" lvl="0" indent="-457200" algn="l" rtl="0">
              <a:lnSpc>
                <a:spcPct val="90000"/>
              </a:lnSpc>
              <a:spcBef>
                <a:spcPts val="1400"/>
              </a:spcBef>
              <a:spcAft>
                <a:spcPts val="0"/>
              </a:spcAft>
              <a:buSzPts val="2000"/>
              <a:buFont typeface="Questrial"/>
              <a:buAutoNum type="arabicPeriod"/>
            </a:pPr>
            <a:r>
              <a:rPr lang="en-AU" dirty="0"/>
              <a:t>Which samples will you choose to get your data? </a:t>
            </a:r>
            <a:endParaRPr dirty="0"/>
          </a:p>
          <a:p>
            <a:pPr marL="0" lvl="0" indent="0" algn="l" rtl="0">
              <a:lnSpc>
                <a:spcPct val="90000"/>
              </a:lnSpc>
              <a:spcBef>
                <a:spcPts val="1400"/>
              </a:spcBef>
              <a:spcAft>
                <a:spcPts val="0"/>
              </a:spcAft>
              <a:buSzPts val="2000"/>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5"/>
        <p:cNvGrpSpPr/>
        <p:nvPr/>
      </p:nvGrpSpPr>
      <p:grpSpPr>
        <a:xfrm>
          <a:off x="0" y="0"/>
          <a:ext cx="0" cy="0"/>
          <a:chOff x="0" y="0"/>
          <a:chExt cx="0" cy="0"/>
        </a:xfrm>
      </p:grpSpPr>
      <p:sp>
        <p:nvSpPr>
          <p:cNvPr id="836" name="Google Shape;836;p20"/>
          <p:cNvSpPr txBox="1">
            <a:spLocks noGrp="1"/>
          </p:cNvSpPr>
          <p:nvPr>
            <p:ph type="title"/>
          </p:nvPr>
        </p:nvSpPr>
        <p:spPr>
          <a:xfrm>
            <a:off x="768095" y="430571"/>
            <a:ext cx="8611229"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3959"/>
              <a:buFont typeface="Questrial"/>
              <a:buNone/>
            </a:pPr>
            <a:r>
              <a:rPr lang="en-AU" sz="3959" dirty="0"/>
              <a:t>WHAT INITIATES AN INVESTIGATION?</a:t>
            </a:r>
            <a:endParaRPr dirty="0"/>
          </a:p>
        </p:txBody>
      </p:sp>
      <p:sp>
        <p:nvSpPr>
          <p:cNvPr id="837" name="Google Shape;837;p20"/>
          <p:cNvSpPr txBox="1">
            <a:spLocks noGrp="1"/>
          </p:cNvSpPr>
          <p:nvPr>
            <p:ph type="body" idx="1"/>
          </p:nvPr>
        </p:nvSpPr>
        <p:spPr>
          <a:xfrm>
            <a:off x="768096" y="2018872"/>
            <a:ext cx="3322211" cy="3931920"/>
          </a:xfrm>
          <a:prstGeom prst="rect">
            <a:avLst/>
          </a:prstGeom>
          <a:noFill/>
          <a:ln>
            <a:noFill/>
          </a:ln>
        </p:spPr>
        <p:txBody>
          <a:bodyPr spcFirstLastPara="1" wrap="square" lIns="45700" tIns="45700" rIns="45700" bIns="45700" anchor="t" anchorCtr="0">
            <a:noAutofit/>
          </a:bodyPr>
          <a:lstStyle/>
          <a:p>
            <a:pPr marL="34290" lvl="0" indent="0" algn="l" rtl="0">
              <a:lnSpc>
                <a:spcPct val="90000"/>
              </a:lnSpc>
              <a:spcBef>
                <a:spcPts val="0"/>
              </a:spcBef>
              <a:spcAft>
                <a:spcPts val="0"/>
              </a:spcAft>
              <a:buSzPts val="1700"/>
              <a:buNone/>
            </a:pPr>
            <a:r>
              <a:rPr lang="en-AU" sz="1700" dirty="0"/>
              <a:t>A science investigation is a deliberate and organised process to try and answer a scientific question. However the way questions arise vary.</a:t>
            </a:r>
            <a:endParaRPr dirty="0"/>
          </a:p>
          <a:p>
            <a:pPr marL="34290" lvl="0" indent="0" algn="l" rtl="0">
              <a:lnSpc>
                <a:spcPct val="90000"/>
              </a:lnSpc>
              <a:spcBef>
                <a:spcPts val="1400"/>
              </a:spcBef>
              <a:spcAft>
                <a:spcPts val="0"/>
              </a:spcAft>
              <a:buSzPts val="1700"/>
              <a:buNone/>
            </a:pPr>
            <a:r>
              <a:rPr lang="en-AU" sz="1700" dirty="0"/>
              <a:t>From this new scientific theories may emerge. A scientific question is one that can only be answered by a scientific investigation. It needs to be able to address the points on the right/</a:t>
            </a:r>
            <a:endParaRPr dirty="0"/>
          </a:p>
          <a:p>
            <a:pPr marL="34290" lvl="0" indent="0" algn="l" rtl="0">
              <a:lnSpc>
                <a:spcPct val="90000"/>
              </a:lnSpc>
              <a:spcBef>
                <a:spcPts val="1400"/>
              </a:spcBef>
              <a:spcAft>
                <a:spcPts val="0"/>
              </a:spcAft>
              <a:buSzPts val="1700"/>
              <a:buNone/>
            </a:pPr>
            <a:r>
              <a:rPr lang="en-AU" sz="1700" dirty="0">
                <a:solidFill>
                  <a:srgbClr val="7030A0"/>
                </a:solidFill>
              </a:rPr>
              <a:t>Where do these ideas come from? Think and write down some ideas in your book.</a:t>
            </a:r>
            <a:endParaRPr dirty="0"/>
          </a:p>
          <a:p>
            <a:pPr marL="34290" lvl="0" indent="0" algn="l" rtl="0">
              <a:lnSpc>
                <a:spcPct val="90000"/>
              </a:lnSpc>
              <a:spcBef>
                <a:spcPts val="1400"/>
              </a:spcBef>
              <a:spcAft>
                <a:spcPts val="0"/>
              </a:spcAft>
              <a:buSzPts val="1700"/>
              <a:buNone/>
            </a:pPr>
            <a:endParaRPr sz="1700" dirty="0"/>
          </a:p>
          <a:p>
            <a:pPr marL="34290" lvl="0" indent="0" algn="l" rtl="0">
              <a:lnSpc>
                <a:spcPct val="90000"/>
              </a:lnSpc>
              <a:spcBef>
                <a:spcPts val="1400"/>
              </a:spcBef>
              <a:spcAft>
                <a:spcPts val="0"/>
              </a:spcAft>
              <a:buSzPts val="1700"/>
              <a:buNone/>
            </a:pPr>
            <a:endParaRPr sz="1700" dirty="0"/>
          </a:p>
          <a:p>
            <a:pPr marL="34290" lvl="0" indent="0" algn="l" rtl="0">
              <a:lnSpc>
                <a:spcPct val="90000"/>
              </a:lnSpc>
              <a:spcBef>
                <a:spcPts val="1400"/>
              </a:spcBef>
              <a:spcAft>
                <a:spcPts val="0"/>
              </a:spcAft>
              <a:buSzPts val="1700"/>
              <a:buNone/>
            </a:pPr>
            <a:endParaRPr sz="1700" dirty="0"/>
          </a:p>
          <a:p>
            <a:pPr marL="34290" lvl="0" indent="0" algn="l" rtl="0">
              <a:lnSpc>
                <a:spcPct val="90000"/>
              </a:lnSpc>
              <a:spcBef>
                <a:spcPts val="1400"/>
              </a:spcBef>
              <a:spcAft>
                <a:spcPts val="0"/>
              </a:spcAft>
              <a:buSzPts val="1700"/>
              <a:buNone/>
            </a:pPr>
            <a:endParaRPr sz="1700" dirty="0"/>
          </a:p>
        </p:txBody>
      </p:sp>
      <p:pic>
        <p:nvPicPr>
          <p:cNvPr id="838" name="Google Shape;838;p20"/>
          <p:cNvPicPr preferRelativeResize="0"/>
          <p:nvPr/>
        </p:nvPicPr>
        <p:blipFill rotWithShape="1">
          <a:blip r:embed="rId3">
            <a:alphaModFix/>
          </a:blip>
          <a:srcRect/>
          <a:stretch/>
        </p:blipFill>
        <p:spPr>
          <a:xfrm>
            <a:off x="4474029" y="1583320"/>
            <a:ext cx="4091940" cy="418121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74"/>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sz="3200" dirty="0"/>
              <a:t>CHOOSING MATERIALS/TECHNOLOGIES AND RISK ASSESSMENT </a:t>
            </a:r>
            <a:endParaRPr sz="3200" dirty="0"/>
          </a:p>
        </p:txBody>
      </p:sp>
      <p:sp>
        <p:nvSpPr>
          <p:cNvPr id="1238" name="Google Shape;1238;p74"/>
          <p:cNvSpPr txBox="1">
            <a:spLocks noGrp="1"/>
          </p:cNvSpPr>
          <p:nvPr>
            <p:ph type="body" idx="1"/>
          </p:nvPr>
        </p:nvSpPr>
        <p:spPr>
          <a:xfrm>
            <a:off x="835258" y="2165539"/>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dirty="0"/>
              <a:t>Justify the materials you would choose- think about </a:t>
            </a:r>
            <a:endParaRPr dirty="0"/>
          </a:p>
          <a:p>
            <a:pPr marL="91440" lvl="0" indent="-127000" algn="l" rtl="0">
              <a:lnSpc>
                <a:spcPct val="90000"/>
              </a:lnSpc>
              <a:spcBef>
                <a:spcPts val="1400"/>
              </a:spcBef>
              <a:spcAft>
                <a:spcPts val="0"/>
              </a:spcAft>
              <a:buSzPts val="2000"/>
              <a:buFont typeface="Arial"/>
              <a:buChar char="•"/>
            </a:pPr>
            <a:r>
              <a:rPr lang="en-AU" dirty="0"/>
              <a:t>Why are you using these materials? </a:t>
            </a:r>
            <a:endParaRPr dirty="0"/>
          </a:p>
          <a:p>
            <a:pPr marL="91440" lvl="0" indent="-127000" algn="l" rtl="0">
              <a:lnSpc>
                <a:spcPct val="90000"/>
              </a:lnSpc>
              <a:spcBef>
                <a:spcPts val="1400"/>
              </a:spcBef>
              <a:spcAft>
                <a:spcPts val="0"/>
              </a:spcAft>
              <a:buSzPts val="2000"/>
              <a:buFont typeface="Arial"/>
              <a:buChar char="•"/>
            </a:pPr>
            <a:r>
              <a:rPr lang="en-AU" dirty="0"/>
              <a:t>How will using these materials help you answer your research question? </a:t>
            </a:r>
            <a:endParaRPr dirty="0"/>
          </a:p>
          <a:p>
            <a:pPr marL="91440" lvl="0" indent="-127000" algn="l" rtl="0">
              <a:lnSpc>
                <a:spcPct val="90000"/>
              </a:lnSpc>
              <a:spcBef>
                <a:spcPts val="1400"/>
              </a:spcBef>
              <a:spcAft>
                <a:spcPts val="0"/>
              </a:spcAft>
              <a:buSzPts val="2000"/>
              <a:buFont typeface="Arial"/>
              <a:buChar char="•"/>
            </a:pPr>
            <a:r>
              <a:rPr lang="en-AU" dirty="0"/>
              <a:t>Are there any ethical concerns? How will you address these? </a:t>
            </a:r>
            <a:endParaRPr dirty="0"/>
          </a:p>
          <a:p>
            <a:pPr marL="0" lvl="0" indent="0" algn="l" rtl="0">
              <a:lnSpc>
                <a:spcPct val="90000"/>
              </a:lnSpc>
              <a:spcBef>
                <a:spcPts val="1400"/>
              </a:spcBef>
              <a:spcAft>
                <a:spcPts val="0"/>
              </a:spcAft>
              <a:buSzPts val="2000"/>
              <a:buNone/>
            </a:pPr>
            <a:r>
              <a:rPr lang="en-AU" dirty="0"/>
              <a:t>Think about controlling error, reducing bias, safety and your level of expertise in using technologies.</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75"/>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PLANNING YOUR METHOD/RECORDING DATA  </a:t>
            </a:r>
            <a:endParaRPr/>
          </a:p>
        </p:txBody>
      </p:sp>
      <p:sp>
        <p:nvSpPr>
          <p:cNvPr id="1244" name="Google Shape;1244;p75"/>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a:t>1. How and where will you record your data? </a:t>
            </a:r>
            <a:endParaRPr/>
          </a:p>
          <a:p>
            <a:pPr marL="91440" lvl="0" indent="-127000" algn="l" rtl="0">
              <a:lnSpc>
                <a:spcPct val="90000"/>
              </a:lnSpc>
              <a:spcBef>
                <a:spcPts val="1400"/>
              </a:spcBef>
              <a:spcAft>
                <a:spcPts val="0"/>
              </a:spcAft>
              <a:buSzPts val="2000"/>
              <a:buChar char=" "/>
            </a:pPr>
            <a:r>
              <a:rPr lang="en-AU"/>
              <a:t>2. How will you present your data?</a:t>
            </a:r>
            <a:endParaRPr/>
          </a:p>
          <a:p>
            <a:pPr marL="91440" lvl="0" indent="-127000" algn="l" rtl="0">
              <a:lnSpc>
                <a:spcPct val="90000"/>
              </a:lnSpc>
              <a:spcBef>
                <a:spcPts val="1400"/>
              </a:spcBef>
              <a:spcAft>
                <a:spcPts val="0"/>
              </a:spcAft>
              <a:buSzPts val="2000"/>
              <a:buChar char=" "/>
            </a:pPr>
            <a:r>
              <a:rPr lang="en-AU" b="1"/>
              <a:t>Construct your method , consider your answers here, the previous 4  parts and the actual research question.</a:t>
            </a:r>
            <a:endParaRPr/>
          </a:p>
          <a:p>
            <a:pPr marL="91440" lvl="0" indent="-127000" algn="l" rtl="0">
              <a:lnSpc>
                <a:spcPct val="90000"/>
              </a:lnSpc>
              <a:spcBef>
                <a:spcPts val="1400"/>
              </a:spcBef>
              <a:spcAft>
                <a:spcPts val="0"/>
              </a:spcAft>
              <a:buSzPts val="2000"/>
              <a:buChar char=" "/>
            </a:pPr>
            <a:r>
              <a:rPr lang="en-AU"/>
              <a:t>You method must show </a:t>
            </a:r>
            <a:r>
              <a:rPr lang="en-AU" b="1"/>
              <a:t>evidence</a:t>
            </a:r>
            <a:r>
              <a:rPr lang="en-AU"/>
              <a:t> of how you will collect your data and how you will ensure that your data is valid. </a:t>
            </a:r>
            <a:endParaRPr/>
          </a:p>
          <a:p>
            <a:pPr marL="91440" lvl="0" indent="-127000" algn="l" rtl="0">
              <a:lnSpc>
                <a:spcPct val="90000"/>
              </a:lnSpc>
              <a:spcBef>
                <a:spcPts val="1400"/>
              </a:spcBef>
              <a:spcAft>
                <a:spcPts val="0"/>
              </a:spcAft>
              <a:buSzPts val="2000"/>
              <a:buChar char=" "/>
            </a:pPr>
            <a:r>
              <a:rPr lang="en-AU"/>
              <a:t>You do not explain your reasons in your method, this is done in the </a:t>
            </a:r>
            <a:r>
              <a:rPr lang="en-AU" b="1"/>
              <a:t>data analysis </a:t>
            </a:r>
            <a:r>
              <a:rPr lang="en-AU"/>
              <a:t>section in the in the </a:t>
            </a:r>
            <a:r>
              <a:rPr lang="en-AU" b="1"/>
              <a:t>Discussion</a:t>
            </a:r>
            <a:r>
              <a:rPr lang="en-AU"/>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76"/>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dirty="0"/>
              <a:t>THE AIM OF THE INVESTIGATION </a:t>
            </a:r>
            <a:endParaRPr dirty="0"/>
          </a:p>
        </p:txBody>
      </p:sp>
      <p:sp>
        <p:nvSpPr>
          <p:cNvPr id="1250" name="Google Shape;1250;p76"/>
          <p:cNvSpPr txBox="1">
            <a:spLocks noGrp="1"/>
          </p:cNvSpPr>
          <p:nvPr>
            <p:ph type="body" idx="1"/>
          </p:nvPr>
        </p:nvSpPr>
        <p:spPr>
          <a:xfrm>
            <a:off x="668981" y="2339196"/>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dirty="0"/>
              <a:t>Once you have developed your valid method that will test your hypothesis you will need to construct an aim.</a:t>
            </a:r>
            <a:endParaRPr dirty="0"/>
          </a:p>
          <a:p>
            <a:pPr marL="91440" lvl="0" indent="-127000" algn="l" rtl="0">
              <a:lnSpc>
                <a:spcPct val="90000"/>
              </a:lnSpc>
              <a:spcBef>
                <a:spcPts val="1400"/>
              </a:spcBef>
              <a:spcAft>
                <a:spcPts val="0"/>
              </a:spcAft>
              <a:buSzPts val="2000"/>
              <a:buChar char=" "/>
            </a:pPr>
            <a:r>
              <a:rPr lang="en-AU" dirty="0"/>
              <a:t>The aim can be written with this beginning;</a:t>
            </a:r>
            <a:endParaRPr dirty="0"/>
          </a:p>
          <a:p>
            <a:pPr marL="91440" lvl="0" indent="-127000" algn="l" rtl="0">
              <a:lnSpc>
                <a:spcPct val="90000"/>
              </a:lnSpc>
              <a:spcBef>
                <a:spcPts val="1400"/>
              </a:spcBef>
              <a:spcAft>
                <a:spcPts val="0"/>
              </a:spcAft>
              <a:buSzPts val="2000"/>
              <a:buFont typeface="Arial"/>
              <a:buChar char="•"/>
            </a:pPr>
            <a:r>
              <a:rPr lang="en-AU" dirty="0"/>
              <a:t>To investigate….</a:t>
            </a:r>
            <a:endParaRPr dirty="0"/>
          </a:p>
          <a:p>
            <a:pPr marL="91440" lvl="0" indent="-127000" algn="l" rtl="0">
              <a:lnSpc>
                <a:spcPct val="90000"/>
              </a:lnSpc>
              <a:spcBef>
                <a:spcPts val="1400"/>
              </a:spcBef>
              <a:spcAft>
                <a:spcPts val="0"/>
              </a:spcAft>
              <a:buSzPts val="2000"/>
              <a:buFont typeface="Arial"/>
              <a:buChar char="•"/>
            </a:pPr>
            <a:r>
              <a:rPr lang="en-AU" dirty="0"/>
              <a:t>To find out…</a:t>
            </a:r>
            <a:endParaRPr dirty="0"/>
          </a:p>
          <a:p>
            <a:pPr marL="91440" lvl="0" indent="-127000" algn="l" rtl="0">
              <a:lnSpc>
                <a:spcPct val="90000"/>
              </a:lnSpc>
              <a:spcBef>
                <a:spcPts val="1400"/>
              </a:spcBef>
              <a:spcAft>
                <a:spcPts val="0"/>
              </a:spcAft>
              <a:buSzPts val="2000"/>
              <a:buFont typeface="Arial"/>
              <a:buChar char="•"/>
            </a:pPr>
            <a:r>
              <a:rPr lang="en-AU" dirty="0"/>
              <a:t>To determine….</a:t>
            </a:r>
            <a:endParaRPr dirty="0"/>
          </a:p>
          <a:p>
            <a:pPr marL="91440" lvl="0" indent="-127000" algn="l" rtl="0">
              <a:lnSpc>
                <a:spcPct val="90000"/>
              </a:lnSpc>
              <a:spcBef>
                <a:spcPts val="1400"/>
              </a:spcBef>
              <a:spcAft>
                <a:spcPts val="0"/>
              </a:spcAft>
              <a:buSzPts val="2000"/>
              <a:buFont typeface="Arial"/>
              <a:buChar char="•"/>
            </a:pPr>
            <a:r>
              <a:rPr lang="en-AU" dirty="0"/>
              <a:t>It must relate the independent variable(IV) to the dependent variable(DV) in the same way your hypothesis does. This would also be reflected in your results table and graphs. By convention IV is written before DV.</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p77"/>
          <p:cNvSpPr txBox="1">
            <a:spLocks noGrp="1"/>
          </p:cNvSpPr>
          <p:nvPr>
            <p:ph type="title"/>
          </p:nvPr>
        </p:nvSpPr>
        <p:spPr>
          <a:xfrm>
            <a:off x="768096" y="585216"/>
            <a:ext cx="7290054" cy="89320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3959"/>
              <a:buFont typeface="Questrial"/>
              <a:buNone/>
            </a:pPr>
            <a:r>
              <a:rPr lang="en-AU" sz="3959"/>
              <a:t>RESULTS-DETAILED DESCRIPTION OF WHAT HAPPENED.</a:t>
            </a:r>
            <a:endParaRPr/>
          </a:p>
        </p:txBody>
      </p:sp>
      <p:sp>
        <p:nvSpPr>
          <p:cNvPr id="1256" name="Google Shape;1256;p77"/>
          <p:cNvSpPr txBox="1">
            <a:spLocks noGrp="1"/>
          </p:cNvSpPr>
          <p:nvPr>
            <p:ph type="body" idx="1"/>
          </p:nvPr>
        </p:nvSpPr>
        <p:spPr>
          <a:xfrm>
            <a:off x="768096" y="2249424"/>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dirty="0"/>
              <a:t>Your results should include data and no explanations.</a:t>
            </a:r>
            <a:endParaRPr dirty="0"/>
          </a:p>
          <a:p>
            <a:pPr marL="91440" lvl="0" indent="-127000" algn="l" rtl="0">
              <a:lnSpc>
                <a:spcPct val="90000"/>
              </a:lnSpc>
              <a:spcBef>
                <a:spcPts val="1400"/>
              </a:spcBef>
              <a:spcAft>
                <a:spcPts val="0"/>
              </a:spcAft>
              <a:buSzPts val="2000"/>
              <a:buFont typeface="Arial"/>
              <a:buChar char="•"/>
            </a:pPr>
            <a:r>
              <a:rPr lang="en-AU" dirty="0"/>
              <a:t> Does the data can include images with captions and tables and graphs with headings?</a:t>
            </a:r>
            <a:endParaRPr dirty="0"/>
          </a:p>
          <a:p>
            <a:pPr marL="91440" lvl="0" indent="-127000" algn="l" rtl="0">
              <a:lnSpc>
                <a:spcPct val="90000"/>
              </a:lnSpc>
              <a:spcBef>
                <a:spcPts val="1400"/>
              </a:spcBef>
              <a:spcAft>
                <a:spcPts val="0"/>
              </a:spcAft>
              <a:buSzPts val="2000"/>
              <a:buFont typeface="Arial"/>
              <a:buChar char="•"/>
            </a:pPr>
            <a:r>
              <a:rPr lang="en-AU" dirty="0"/>
              <a:t>Does the data show the averages only?, Is the raw collected documented ?How can you prove that you conducted the investigation- you need detailed observations and these need to be recorded in a journal or on a special journal file on your computer.</a:t>
            </a:r>
            <a:endParaRPr dirty="0"/>
          </a:p>
          <a:p>
            <a:pPr marL="91440" lvl="0" indent="-127000" algn="l" rtl="0">
              <a:lnSpc>
                <a:spcPct val="90000"/>
              </a:lnSpc>
              <a:spcBef>
                <a:spcPts val="1400"/>
              </a:spcBef>
              <a:spcAft>
                <a:spcPts val="0"/>
              </a:spcAft>
              <a:buSzPts val="2000"/>
              <a:buFont typeface="Arial"/>
              <a:buChar char="•"/>
            </a:pPr>
            <a:r>
              <a:rPr lang="en-AU" dirty="0"/>
              <a:t> Are there should be several short statements that describe your results including any relevant relationships between the variables? </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78"/>
          <p:cNvSpPr txBox="1">
            <a:spLocks noGrp="1"/>
          </p:cNvSpPr>
          <p:nvPr>
            <p:ph type="title"/>
          </p:nvPr>
        </p:nvSpPr>
        <p:spPr>
          <a:xfrm>
            <a:off x="768096" y="585216"/>
            <a:ext cx="7290054" cy="990491"/>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3959"/>
              <a:buFont typeface="Questrial"/>
              <a:buNone/>
            </a:pPr>
            <a:r>
              <a:rPr lang="en-AU" sz="3959"/>
              <a:t>DISCUSSION- THE EXPLAINING PART OF THE REPORT   </a:t>
            </a:r>
            <a:endParaRPr/>
          </a:p>
        </p:txBody>
      </p:sp>
      <p:sp>
        <p:nvSpPr>
          <p:cNvPr id="1262" name="Google Shape;1262;p78"/>
          <p:cNvSpPr txBox="1">
            <a:spLocks noGrp="1"/>
          </p:cNvSpPr>
          <p:nvPr>
            <p:ph type="body" idx="1"/>
          </p:nvPr>
        </p:nvSpPr>
        <p:spPr>
          <a:xfrm>
            <a:off x="645632" y="2109928"/>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dirty="0"/>
              <a:t>This is where you  will be. </a:t>
            </a:r>
            <a:endParaRPr dirty="0"/>
          </a:p>
          <a:p>
            <a:pPr marL="91440" lvl="0" indent="-127000" algn="l" rtl="0">
              <a:lnSpc>
                <a:spcPct val="90000"/>
              </a:lnSpc>
              <a:spcBef>
                <a:spcPts val="1400"/>
              </a:spcBef>
              <a:spcAft>
                <a:spcPts val="0"/>
              </a:spcAft>
              <a:buSzPts val="2000"/>
              <a:buChar char=" "/>
            </a:pPr>
            <a:r>
              <a:rPr lang="en-AU" dirty="0"/>
              <a:t>1.</a:t>
            </a:r>
            <a:r>
              <a:rPr lang="en-AU" b="1" dirty="0"/>
              <a:t>Analysing the results and interpreting the data- </a:t>
            </a:r>
            <a:r>
              <a:rPr lang="en-AU" dirty="0"/>
              <a:t>consider errors and potential bias introduced. For example, having sample selection that is too small.</a:t>
            </a:r>
            <a:endParaRPr dirty="0"/>
          </a:p>
          <a:p>
            <a:pPr marL="91440" lvl="0" indent="-127000" algn="l" rtl="0">
              <a:lnSpc>
                <a:spcPct val="90000"/>
              </a:lnSpc>
              <a:spcBef>
                <a:spcPts val="1400"/>
              </a:spcBef>
              <a:spcAft>
                <a:spcPts val="0"/>
              </a:spcAft>
              <a:buSzPts val="2000"/>
              <a:buChar char=" "/>
            </a:pPr>
            <a:r>
              <a:rPr lang="en-AU" dirty="0"/>
              <a:t>2.</a:t>
            </a:r>
            <a:r>
              <a:rPr lang="en-AU" b="1" dirty="0"/>
              <a:t>Justifying the methodology </a:t>
            </a:r>
            <a:r>
              <a:rPr lang="en-AU" dirty="0"/>
              <a:t>and any changes made to improve the data collected. Consider the reliability of the method in regards to; </a:t>
            </a:r>
            <a:endParaRPr dirty="0"/>
          </a:p>
          <a:p>
            <a:pPr marL="91440" lvl="0" indent="-127000" algn="l" rtl="0">
              <a:lnSpc>
                <a:spcPct val="90000"/>
              </a:lnSpc>
              <a:spcBef>
                <a:spcPts val="1400"/>
              </a:spcBef>
              <a:spcAft>
                <a:spcPts val="0"/>
              </a:spcAft>
              <a:buSzPts val="2000"/>
              <a:buFont typeface="Arial"/>
              <a:buChar char="•"/>
            </a:pPr>
            <a:r>
              <a:rPr lang="en-AU" dirty="0"/>
              <a:t>the consistency of the results obtained</a:t>
            </a:r>
            <a:endParaRPr dirty="0"/>
          </a:p>
          <a:p>
            <a:pPr marL="91440" lvl="0" indent="-127000" algn="l" rtl="0">
              <a:lnSpc>
                <a:spcPct val="90000"/>
              </a:lnSpc>
              <a:spcBef>
                <a:spcPts val="1400"/>
              </a:spcBef>
              <a:spcAft>
                <a:spcPts val="0"/>
              </a:spcAft>
              <a:buSzPts val="2000"/>
              <a:buFont typeface="Arial"/>
              <a:buChar char="•"/>
            </a:pPr>
            <a:r>
              <a:rPr lang="en-AU" dirty="0"/>
              <a:t>measures are taken to reduce error</a:t>
            </a:r>
            <a:endParaRPr dirty="0"/>
          </a:p>
          <a:p>
            <a:pPr marL="91440" lvl="0" indent="-127000" algn="l" rtl="0">
              <a:lnSpc>
                <a:spcPct val="90000"/>
              </a:lnSpc>
              <a:spcBef>
                <a:spcPts val="1400"/>
              </a:spcBef>
              <a:spcAft>
                <a:spcPts val="0"/>
              </a:spcAft>
              <a:buSzPts val="2000"/>
              <a:buChar char=" "/>
            </a:pPr>
            <a:r>
              <a:rPr lang="en-AU" dirty="0"/>
              <a:t>3. </a:t>
            </a:r>
            <a:r>
              <a:rPr lang="en-AU" b="1" dirty="0"/>
              <a:t>Explaining the relevance of the findings </a:t>
            </a:r>
            <a:r>
              <a:rPr lang="en-AU" dirty="0"/>
              <a:t>of the investigation in relation to the inquiry question and hypothesis- this relies on your background information as well</a:t>
            </a:r>
            <a:endParaRPr dirty="0"/>
          </a:p>
          <a:p>
            <a:pPr marL="91440" lvl="0" indent="0" algn="l" rtl="0">
              <a:lnSpc>
                <a:spcPct val="90000"/>
              </a:lnSpc>
              <a:spcBef>
                <a:spcPts val="1400"/>
              </a:spcBef>
              <a:spcAft>
                <a:spcPts val="0"/>
              </a:spcAft>
              <a:buSzPts val="2000"/>
              <a:buNone/>
            </a:pPr>
            <a:endParaRPr dirty="0"/>
          </a:p>
          <a:p>
            <a:pPr marL="91440" lvl="0" indent="0" algn="l" rtl="0">
              <a:lnSpc>
                <a:spcPct val="90000"/>
              </a:lnSpc>
              <a:spcBef>
                <a:spcPts val="1400"/>
              </a:spcBef>
              <a:spcAft>
                <a:spcPts val="0"/>
              </a:spcAft>
              <a:buSzPts val="2000"/>
              <a:buNone/>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79"/>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dirty="0"/>
              <a:t>PRESENTING RESULT TABLE </a:t>
            </a:r>
            <a:endParaRPr dirty="0"/>
          </a:p>
        </p:txBody>
      </p:sp>
      <p:sp>
        <p:nvSpPr>
          <p:cNvPr id="1268" name="Google Shape;1268;p79"/>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SzPts val="2000"/>
              <a:buNone/>
            </a:pPr>
            <a:endParaRPr/>
          </a:p>
          <a:p>
            <a:pPr marL="457200" lvl="0" indent="-457200" algn="l" rtl="0">
              <a:lnSpc>
                <a:spcPct val="90000"/>
              </a:lnSpc>
              <a:spcBef>
                <a:spcPts val="1400"/>
              </a:spcBef>
              <a:spcAft>
                <a:spcPts val="0"/>
              </a:spcAft>
              <a:buSzPts val="2000"/>
              <a:buFont typeface="Questrial"/>
              <a:buAutoNum type="arabicPeriod"/>
            </a:pPr>
            <a:r>
              <a:rPr lang="en-AU"/>
              <a:t>Include a heading- this should be similar to the one for your graph as well</a:t>
            </a:r>
            <a:endParaRPr/>
          </a:p>
          <a:p>
            <a:pPr marL="457200" lvl="0" indent="-457200" algn="l" rtl="0">
              <a:lnSpc>
                <a:spcPct val="90000"/>
              </a:lnSpc>
              <a:spcBef>
                <a:spcPts val="1400"/>
              </a:spcBef>
              <a:spcAft>
                <a:spcPts val="0"/>
              </a:spcAft>
              <a:buSzPts val="2000"/>
              <a:buFont typeface="Questrial"/>
              <a:buAutoNum type="arabicPeriod"/>
            </a:pPr>
            <a:r>
              <a:rPr lang="en-AU"/>
              <a:t>IV on the left, DV on the right in columns indicating trials( including any controls, Averages on the far right. See page 71 for examples</a:t>
            </a:r>
            <a:endParaRPr/>
          </a:p>
          <a:p>
            <a:pPr marL="457200" lvl="0" indent="-457200" algn="l" rtl="0">
              <a:lnSpc>
                <a:spcPct val="90000"/>
              </a:lnSpc>
              <a:spcBef>
                <a:spcPts val="1400"/>
              </a:spcBef>
              <a:spcAft>
                <a:spcPts val="0"/>
              </a:spcAft>
              <a:buSzPts val="2000"/>
              <a:buFont typeface="Questrial"/>
              <a:buAutoNum type="arabicPeriod"/>
            </a:pPr>
            <a:r>
              <a:rPr lang="en-AU"/>
              <a:t>Avoid shading keep it neat and simple</a:t>
            </a:r>
            <a:endParaRPr/>
          </a:p>
          <a:p>
            <a:pPr marL="457200" lvl="0" indent="-457200" algn="l" rtl="0">
              <a:lnSpc>
                <a:spcPct val="90000"/>
              </a:lnSpc>
              <a:spcBef>
                <a:spcPts val="1400"/>
              </a:spcBef>
              <a:spcAft>
                <a:spcPts val="0"/>
              </a:spcAft>
              <a:buSzPts val="2000"/>
              <a:buFont typeface="Questrial"/>
              <a:buAutoNum type="arabicPeriod"/>
            </a:pPr>
            <a:r>
              <a:rPr lang="en-AU"/>
              <a:t>Present your averages omitting trials in submitted reports</a:t>
            </a:r>
            <a:endParaRPr/>
          </a:p>
          <a:p>
            <a:pPr marL="457200" lvl="0" indent="-330200" algn="l" rtl="0">
              <a:lnSpc>
                <a:spcPct val="90000"/>
              </a:lnSpc>
              <a:spcBef>
                <a:spcPts val="1400"/>
              </a:spcBef>
              <a:spcAft>
                <a:spcPts val="0"/>
              </a:spcAft>
              <a:buSzPts val="2000"/>
              <a:buFont typeface="Questrial"/>
              <a:buNone/>
            </a:pPr>
            <a:endParaRPr/>
          </a:p>
          <a:p>
            <a:pPr marL="91440" lvl="0" indent="0" algn="l" rtl="0">
              <a:lnSpc>
                <a:spcPct val="90000"/>
              </a:lnSpc>
              <a:spcBef>
                <a:spcPts val="1400"/>
              </a:spcBef>
              <a:spcAft>
                <a:spcPts val="0"/>
              </a:spcAft>
              <a:buSzPts val="20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p80"/>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PRESENTING GRAPHS </a:t>
            </a:r>
            <a:endParaRPr/>
          </a:p>
        </p:txBody>
      </p:sp>
      <p:sp>
        <p:nvSpPr>
          <p:cNvPr id="1274" name="Google Shape;1274;p80"/>
          <p:cNvSpPr txBox="1">
            <a:spLocks noGrp="1"/>
          </p:cNvSpPr>
          <p:nvPr>
            <p:ph type="body" idx="1"/>
          </p:nvPr>
        </p:nvSpPr>
        <p:spPr>
          <a:xfrm>
            <a:off x="664220" y="2084832"/>
            <a:ext cx="7290054" cy="4023360"/>
          </a:xfrm>
          <a:prstGeom prst="rect">
            <a:avLst/>
          </a:prstGeom>
          <a:noFill/>
          <a:ln>
            <a:noFill/>
          </a:ln>
        </p:spPr>
        <p:txBody>
          <a:bodyPr spcFirstLastPara="1" wrap="square" lIns="45700" tIns="45700" rIns="45700" bIns="45700" anchor="t" anchorCtr="0">
            <a:noAutofit/>
          </a:bodyPr>
          <a:lstStyle/>
          <a:p>
            <a:pPr marL="457200" lvl="0" indent="-457200" algn="l" rtl="0">
              <a:lnSpc>
                <a:spcPct val="80000"/>
              </a:lnSpc>
              <a:spcBef>
                <a:spcPts val="0"/>
              </a:spcBef>
              <a:spcAft>
                <a:spcPts val="0"/>
              </a:spcAft>
              <a:buSzPts val="2000"/>
              <a:buFont typeface="Questrial"/>
              <a:buAutoNum type="arabicPeriod"/>
            </a:pPr>
            <a:r>
              <a:rPr lang="en-AU" dirty="0"/>
              <a:t>Include a heading</a:t>
            </a:r>
            <a:endParaRPr dirty="0"/>
          </a:p>
          <a:p>
            <a:pPr marL="457200" lvl="0" indent="-457200" algn="l" rtl="0">
              <a:lnSpc>
                <a:spcPct val="80000"/>
              </a:lnSpc>
              <a:spcBef>
                <a:spcPts val="1400"/>
              </a:spcBef>
              <a:spcAft>
                <a:spcPts val="0"/>
              </a:spcAft>
              <a:buSzPts val="2000"/>
              <a:buFont typeface="Questrial"/>
              <a:buAutoNum type="arabicPeriod"/>
            </a:pPr>
            <a:r>
              <a:rPr lang="en-AU" dirty="0"/>
              <a:t>IV on the x axis with heading  and units </a:t>
            </a:r>
            <a:endParaRPr dirty="0"/>
          </a:p>
          <a:p>
            <a:pPr marL="457200" lvl="0" indent="-457200" algn="l" rtl="0">
              <a:lnSpc>
                <a:spcPct val="80000"/>
              </a:lnSpc>
              <a:spcBef>
                <a:spcPts val="1400"/>
              </a:spcBef>
              <a:spcAft>
                <a:spcPts val="0"/>
              </a:spcAft>
              <a:buSzPts val="2000"/>
              <a:buFont typeface="Questrial"/>
              <a:buAutoNum type="arabicPeriod"/>
            </a:pPr>
            <a:r>
              <a:rPr lang="en-AU" dirty="0"/>
              <a:t>DV on the y axis with heading and units </a:t>
            </a:r>
            <a:endParaRPr dirty="0"/>
          </a:p>
          <a:p>
            <a:pPr marL="457200" lvl="0" indent="-457200" algn="l" rtl="0">
              <a:lnSpc>
                <a:spcPct val="80000"/>
              </a:lnSpc>
              <a:spcBef>
                <a:spcPts val="1400"/>
              </a:spcBef>
              <a:spcAft>
                <a:spcPts val="0"/>
              </a:spcAft>
              <a:buSzPts val="2000"/>
              <a:buFont typeface="Questrial"/>
              <a:buAutoNum type="arabicPeriod"/>
            </a:pPr>
            <a:r>
              <a:rPr lang="en-AU" dirty="0"/>
              <a:t>Key in graphs with multiple DV </a:t>
            </a:r>
            <a:endParaRPr dirty="0"/>
          </a:p>
          <a:p>
            <a:pPr marL="457200" lvl="0" indent="-457200" algn="l" rtl="0">
              <a:lnSpc>
                <a:spcPct val="80000"/>
              </a:lnSpc>
              <a:spcBef>
                <a:spcPts val="1400"/>
              </a:spcBef>
              <a:spcAft>
                <a:spcPts val="0"/>
              </a:spcAft>
              <a:buSzPts val="2000"/>
              <a:buFont typeface="Questrial"/>
              <a:buAutoNum type="arabicPeriod"/>
            </a:pPr>
            <a:r>
              <a:rPr lang="en-AU" dirty="0"/>
              <a:t>Caption underneath describing what the graph is about. </a:t>
            </a:r>
            <a:r>
              <a:rPr lang="en-AU" dirty="0" err="1"/>
              <a:t>e.g.This</a:t>
            </a:r>
            <a:r>
              <a:rPr lang="en-AU" dirty="0"/>
              <a:t> graph shows the effect of ….)</a:t>
            </a:r>
            <a:endParaRPr dirty="0"/>
          </a:p>
          <a:p>
            <a:pPr marL="457200" lvl="0" indent="-457200" algn="l" rtl="0">
              <a:lnSpc>
                <a:spcPct val="80000"/>
              </a:lnSpc>
              <a:spcBef>
                <a:spcPts val="1400"/>
              </a:spcBef>
              <a:spcAft>
                <a:spcPts val="0"/>
              </a:spcAft>
              <a:buSzPts val="2000"/>
              <a:buFont typeface="Questrial"/>
              <a:buAutoNum type="arabicPeriod"/>
            </a:pPr>
            <a:r>
              <a:rPr lang="en-AU" dirty="0"/>
              <a:t>Keep it simple avoid 3D effects too many colours, shading </a:t>
            </a:r>
            <a:r>
              <a:rPr lang="en-AU" dirty="0" err="1"/>
              <a:t>ect</a:t>
            </a:r>
            <a:r>
              <a:rPr lang="en-AU" dirty="0"/>
              <a:t>. The data must be easy to read.</a:t>
            </a:r>
            <a:endParaRPr dirty="0"/>
          </a:p>
          <a:p>
            <a:pPr marL="457200" lvl="0" indent="-457200" algn="l" rtl="0">
              <a:lnSpc>
                <a:spcPct val="80000"/>
              </a:lnSpc>
              <a:spcBef>
                <a:spcPts val="1400"/>
              </a:spcBef>
              <a:spcAft>
                <a:spcPts val="0"/>
              </a:spcAft>
              <a:buSzPts val="2000"/>
              <a:buFont typeface="Questrial"/>
              <a:buAutoNum type="arabicPeriod"/>
            </a:pPr>
            <a:r>
              <a:rPr lang="en-AU" dirty="0"/>
              <a:t>Learn to use excel to graph </a:t>
            </a:r>
            <a:endParaRPr dirty="0"/>
          </a:p>
          <a:p>
            <a:pPr marL="0" lvl="0" indent="0" algn="l" rtl="0">
              <a:lnSpc>
                <a:spcPct val="80000"/>
              </a:lnSpc>
              <a:spcBef>
                <a:spcPts val="1400"/>
              </a:spcBef>
              <a:spcAft>
                <a:spcPts val="0"/>
              </a:spcAft>
              <a:buSzPts val="2000"/>
              <a:buNone/>
            </a:pPr>
            <a:r>
              <a:rPr lang="en-AU" dirty="0"/>
              <a:t>See examples on page 71-72.</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81"/>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CONCLUSION – KEEP IT BRIEF </a:t>
            </a:r>
            <a:endParaRPr/>
          </a:p>
        </p:txBody>
      </p:sp>
      <p:sp>
        <p:nvSpPr>
          <p:cNvPr id="1280" name="Google Shape;1280;p81"/>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90000"/>
              </a:lnSpc>
              <a:spcBef>
                <a:spcPts val="0"/>
              </a:spcBef>
              <a:spcAft>
                <a:spcPts val="0"/>
              </a:spcAft>
              <a:buSzPts val="2000"/>
              <a:buChar char=" "/>
            </a:pPr>
            <a:r>
              <a:rPr lang="en-AU"/>
              <a:t>Consider the following</a:t>
            </a:r>
            <a:endParaRPr/>
          </a:p>
          <a:p>
            <a:pPr marL="91440" lvl="0" indent="-127000" algn="l" rtl="0">
              <a:lnSpc>
                <a:spcPct val="90000"/>
              </a:lnSpc>
              <a:spcBef>
                <a:spcPts val="1400"/>
              </a:spcBef>
              <a:spcAft>
                <a:spcPts val="0"/>
              </a:spcAft>
              <a:buSzPts val="2000"/>
              <a:buChar char=" "/>
            </a:pPr>
            <a:r>
              <a:rPr lang="en-AU"/>
              <a:t>1.Evaluate the validity of the investigation by determining whether the tests measured what they were intended to measure.</a:t>
            </a:r>
            <a:endParaRPr/>
          </a:p>
          <a:p>
            <a:pPr marL="91440" lvl="0" indent="-127000" algn="l" rtl="0">
              <a:lnSpc>
                <a:spcPct val="90000"/>
              </a:lnSpc>
              <a:spcBef>
                <a:spcPts val="1400"/>
              </a:spcBef>
              <a:spcAft>
                <a:spcPts val="0"/>
              </a:spcAft>
              <a:buSzPts val="2000"/>
              <a:buFont typeface="Arial"/>
              <a:buChar char="•"/>
            </a:pPr>
            <a:r>
              <a:rPr lang="en-AU"/>
              <a:t>Did the results support the hypothesis and actually address the aim of the investigation? </a:t>
            </a:r>
            <a:endParaRPr/>
          </a:p>
          <a:p>
            <a:pPr marL="91440" lvl="0" indent="-127000" algn="l" rtl="0">
              <a:lnSpc>
                <a:spcPct val="90000"/>
              </a:lnSpc>
              <a:spcBef>
                <a:spcPts val="1400"/>
              </a:spcBef>
              <a:spcAft>
                <a:spcPts val="0"/>
              </a:spcAft>
              <a:buSzPts val="2000"/>
              <a:buChar char=" "/>
            </a:pPr>
            <a:r>
              <a:rPr lang="en-AU"/>
              <a:t>2. Describing potential beneficial and harmful consequences when the findings are applied to a real-world scenario.</a:t>
            </a:r>
            <a:endParaRPr/>
          </a:p>
          <a:p>
            <a:pPr marL="91440" lvl="0" indent="-127000" algn="l" rtl="0">
              <a:lnSpc>
                <a:spcPct val="90000"/>
              </a:lnSpc>
              <a:spcBef>
                <a:spcPts val="1400"/>
              </a:spcBef>
              <a:spcAft>
                <a:spcPts val="0"/>
              </a:spcAft>
              <a:buSzPts val="2000"/>
              <a:buFont typeface="Arial"/>
              <a:buChar char="•"/>
            </a:pPr>
            <a:r>
              <a:rPr lang="en-AU"/>
              <a:t>How would you apply the findings in the real world? Are there any potential consequences? (See page 75-76 for some pointers)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4"/>
        <p:cNvGrpSpPr/>
        <p:nvPr/>
      </p:nvGrpSpPr>
      <p:grpSpPr>
        <a:xfrm>
          <a:off x="0" y="0"/>
          <a:ext cx="0" cy="0"/>
          <a:chOff x="0" y="0"/>
          <a:chExt cx="0" cy="0"/>
        </a:xfrm>
      </p:grpSpPr>
      <p:sp>
        <p:nvSpPr>
          <p:cNvPr id="1285" name="Google Shape;1285;p82"/>
          <p:cNvSpPr/>
          <p:nvPr/>
        </p:nvSpPr>
        <p:spPr>
          <a:xfrm>
            <a:off x="245659" y="4572000"/>
            <a:ext cx="5293730" cy="1964266"/>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estrial"/>
              <a:ea typeface="Questrial"/>
              <a:cs typeface="Questrial"/>
              <a:sym typeface="Questrial"/>
            </a:endParaRPr>
          </a:p>
        </p:txBody>
      </p:sp>
      <p:sp>
        <p:nvSpPr>
          <p:cNvPr id="1286" name="Google Shape;1286;p82"/>
          <p:cNvSpPr txBox="1">
            <a:spLocks noGrp="1"/>
          </p:cNvSpPr>
          <p:nvPr>
            <p:ph type="title"/>
          </p:nvPr>
        </p:nvSpPr>
        <p:spPr>
          <a:xfrm>
            <a:off x="393192" y="4767072"/>
            <a:ext cx="4945641" cy="1625210"/>
          </a:xfrm>
          <a:prstGeom prst="rect">
            <a:avLst/>
          </a:prstGeom>
          <a:noFill/>
          <a:ln>
            <a:noFill/>
          </a:ln>
        </p:spPr>
        <p:txBody>
          <a:bodyPr spcFirstLastPara="1" wrap="square" lIns="91425" tIns="45700" rIns="91425" bIns="45700" anchor="ctr" anchorCtr="0">
            <a:noAutofit/>
          </a:bodyPr>
          <a:lstStyle/>
          <a:p>
            <a:pPr marL="0" lvl="0" indent="0" algn="r" rtl="0">
              <a:lnSpc>
                <a:spcPct val="80000"/>
              </a:lnSpc>
              <a:spcBef>
                <a:spcPts val="0"/>
              </a:spcBef>
              <a:spcAft>
                <a:spcPts val="0"/>
              </a:spcAft>
              <a:buClr>
                <a:srgbClr val="FFFFFF"/>
              </a:buClr>
              <a:buSzPts val="3959"/>
              <a:buFont typeface="Questrial"/>
              <a:buNone/>
            </a:pPr>
            <a:r>
              <a:rPr lang="en-AU" sz="3959" b="1">
                <a:solidFill>
                  <a:srgbClr val="FFFFFF"/>
                </a:solidFill>
              </a:rPr>
              <a:t> EQ4 </a:t>
            </a:r>
            <a:br>
              <a:rPr lang="en-AU" sz="3959" b="1">
                <a:solidFill>
                  <a:srgbClr val="FFFFFF"/>
                </a:solidFill>
              </a:rPr>
            </a:br>
            <a:r>
              <a:rPr lang="en-AU" sz="3959" b="1">
                <a:solidFill>
                  <a:srgbClr val="FFFFFF"/>
                </a:solidFill>
              </a:rPr>
              <a:t>REPORTING</a:t>
            </a:r>
            <a:br>
              <a:rPr lang="en-AU" sz="3959" b="1">
                <a:solidFill>
                  <a:srgbClr val="FFFFFF"/>
                </a:solidFill>
              </a:rPr>
            </a:br>
            <a:endParaRPr sz="3959">
              <a:solidFill>
                <a:srgbClr val="FFFFFF"/>
              </a:solidFill>
            </a:endParaRPr>
          </a:p>
        </p:txBody>
      </p:sp>
      <p:pic>
        <p:nvPicPr>
          <p:cNvPr id="1287" name="Google Shape;1287;p82"/>
          <p:cNvPicPr preferRelativeResize="0"/>
          <p:nvPr/>
        </p:nvPicPr>
        <p:blipFill rotWithShape="1">
          <a:blip r:embed="rId3">
            <a:alphaModFix/>
          </a:blip>
          <a:srcRect t="6447" r="1" b="15964"/>
          <a:stretch/>
        </p:blipFill>
        <p:spPr>
          <a:xfrm>
            <a:off x="245660" y="321733"/>
            <a:ext cx="5293729" cy="4107392"/>
          </a:xfrm>
          <a:prstGeom prst="rect">
            <a:avLst/>
          </a:prstGeom>
          <a:noFill/>
          <a:ln>
            <a:noFill/>
          </a:ln>
        </p:spPr>
      </p:pic>
      <p:sp>
        <p:nvSpPr>
          <p:cNvPr id="1288" name="Google Shape;1288;p82"/>
          <p:cNvSpPr/>
          <p:nvPr/>
        </p:nvSpPr>
        <p:spPr>
          <a:xfrm>
            <a:off x="5650991" y="321732"/>
            <a:ext cx="3251710" cy="6214534"/>
          </a:xfrm>
          <a:prstGeom prst="rect">
            <a:avLst/>
          </a:prstGeom>
          <a:solidFill>
            <a:srgbClr val="40404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estrial"/>
              <a:ea typeface="Questrial"/>
              <a:cs typeface="Questrial"/>
              <a:sym typeface="Questrial"/>
            </a:endParaRPr>
          </a:p>
        </p:txBody>
      </p:sp>
      <p:sp>
        <p:nvSpPr>
          <p:cNvPr id="1289" name="Google Shape;1289;p82"/>
          <p:cNvSpPr txBox="1">
            <a:spLocks noGrp="1"/>
          </p:cNvSpPr>
          <p:nvPr>
            <p:ph type="body" idx="1"/>
          </p:nvPr>
        </p:nvSpPr>
        <p:spPr>
          <a:xfrm>
            <a:off x="6021989" y="917725"/>
            <a:ext cx="2568554" cy="4852362"/>
          </a:xfrm>
          <a:prstGeom prst="rect">
            <a:avLst/>
          </a:prstGeom>
          <a:noFill/>
          <a:ln>
            <a:noFill/>
          </a:ln>
        </p:spPr>
        <p:txBody>
          <a:bodyPr spcFirstLastPara="1" wrap="square" lIns="45700" tIns="45700" rIns="45700" bIns="45700" anchor="ctr" anchorCtr="0">
            <a:noAutofit/>
          </a:bodyPr>
          <a:lstStyle/>
          <a:p>
            <a:pPr marL="91440" lvl="0" indent="-127000" algn="l" rtl="0">
              <a:lnSpc>
                <a:spcPct val="90000"/>
              </a:lnSpc>
              <a:spcBef>
                <a:spcPts val="0"/>
              </a:spcBef>
              <a:spcAft>
                <a:spcPts val="0"/>
              </a:spcAft>
              <a:buSzPts val="2000"/>
              <a:buChar char=" "/>
            </a:pPr>
            <a:r>
              <a:rPr lang="en-AU" b="1">
                <a:solidFill>
                  <a:srgbClr val="FFFFFF"/>
                </a:solidFill>
              </a:rPr>
              <a:t>Inquiry question 4: What is the structure of an investigative report?</a:t>
            </a:r>
            <a:endParaRPr/>
          </a:p>
          <a:p>
            <a:pPr marL="91440" lvl="0" indent="0" algn="l" rtl="0">
              <a:lnSpc>
                <a:spcPct val="90000"/>
              </a:lnSpc>
              <a:spcBef>
                <a:spcPts val="1400"/>
              </a:spcBef>
              <a:spcAft>
                <a:spcPts val="0"/>
              </a:spcAft>
              <a:buSzPts val="2000"/>
              <a:buNone/>
            </a:pPr>
            <a:endParaRPr>
              <a:solidFill>
                <a:srgbClr val="FFFFF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83"/>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SYLLABUS </a:t>
            </a:r>
            <a:endParaRPr/>
          </a:p>
        </p:txBody>
      </p:sp>
      <p:sp>
        <p:nvSpPr>
          <p:cNvPr id="1295" name="Google Shape;1295;p83"/>
          <p:cNvSpPr txBox="1">
            <a:spLocks noGrp="1"/>
          </p:cNvSpPr>
          <p:nvPr>
            <p:ph type="body" idx="1"/>
          </p:nvPr>
        </p:nvSpPr>
        <p:spPr>
          <a:xfrm>
            <a:off x="768096" y="2249484"/>
            <a:ext cx="7290000" cy="4023300"/>
          </a:xfrm>
          <a:prstGeom prst="rect">
            <a:avLst/>
          </a:prstGeom>
          <a:noFill/>
          <a:ln>
            <a:noFill/>
          </a:ln>
        </p:spPr>
        <p:txBody>
          <a:bodyPr spcFirstLastPara="1" wrap="square" lIns="45700" tIns="45700" rIns="45700" bIns="45700" anchor="t" anchorCtr="0">
            <a:noAutofit/>
          </a:bodyPr>
          <a:lstStyle/>
          <a:p>
            <a:pPr marL="91440" lvl="0" indent="-117475" algn="l" rtl="0">
              <a:lnSpc>
                <a:spcPct val="70000"/>
              </a:lnSpc>
              <a:spcBef>
                <a:spcPts val="0"/>
              </a:spcBef>
              <a:spcAft>
                <a:spcPts val="0"/>
              </a:spcAft>
              <a:buSzPts val="1850"/>
              <a:buChar char=" "/>
            </a:pPr>
            <a:r>
              <a:rPr lang="en-AU" sz="1850" dirty="0"/>
              <a:t>Review a published and peer-reviewed scientific report to determine the conventions of writing a report on a practical investigation. This</a:t>
            </a:r>
            <a:r>
              <a:rPr lang="en-AU" sz="1850" u="sng" dirty="0">
                <a:solidFill>
                  <a:schemeClr val="hlink"/>
                </a:solidFill>
                <a:hlinkClick r:id="rId3"/>
              </a:rPr>
              <a:t> link </a:t>
            </a:r>
            <a:r>
              <a:rPr lang="en-AU" sz="1850" dirty="0"/>
              <a:t>is about how to write a scientific paper and includes information about the purpose of each section and what each section should have in it in order to meet the conventions of scientific writing.</a:t>
            </a:r>
            <a:endParaRPr dirty="0"/>
          </a:p>
          <a:p>
            <a:pPr marL="91440" lvl="0" indent="-117475" algn="l" rtl="0">
              <a:lnSpc>
                <a:spcPct val="70000"/>
              </a:lnSpc>
              <a:spcBef>
                <a:spcPts val="1400"/>
              </a:spcBef>
              <a:spcAft>
                <a:spcPts val="0"/>
              </a:spcAft>
              <a:buSzPts val="1850"/>
              <a:buChar char=" "/>
            </a:pPr>
            <a:r>
              <a:rPr lang="en-AU" sz="1850" dirty="0"/>
              <a:t>use a sample of a published and peer-reviewed secondary source to identify:</a:t>
            </a:r>
            <a:endParaRPr dirty="0"/>
          </a:p>
          <a:p>
            <a:pPr marL="265176" lvl="1" indent="-137159" algn="l" rtl="0">
              <a:lnSpc>
                <a:spcPct val="70000"/>
              </a:lnSpc>
              <a:spcBef>
                <a:spcPts val="400"/>
              </a:spcBef>
              <a:spcAft>
                <a:spcPts val="0"/>
              </a:spcAft>
              <a:buSzPts val="1480"/>
              <a:buChar char="•"/>
            </a:pPr>
            <a:r>
              <a:rPr lang="en-AU" sz="1480" dirty="0"/>
              <a:t>the purpose of the report</a:t>
            </a:r>
            <a:endParaRPr dirty="0"/>
          </a:p>
          <a:p>
            <a:pPr marL="265176" lvl="1" indent="-137159" algn="l" rtl="0">
              <a:lnSpc>
                <a:spcPct val="70000"/>
              </a:lnSpc>
              <a:spcBef>
                <a:spcPts val="600"/>
              </a:spcBef>
              <a:spcAft>
                <a:spcPts val="0"/>
              </a:spcAft>
              <a:buSzPts val="1480"/>
              <a:buChar char="•"/>
            </a:pPr>
            <a:r>
              <a:rPr lang="en-AU" sz="1480" dirty="0"/>
              <a:t>measures are taken to reduce error</a:t>
            </a:r>
            <a:endParaRPr dirty="0"/>
          </a:p>
          <a:p>
            <a:pPr marL="265176" lvl="1" indent="-137159" algn="l" rtl="0">
              <a:lnSpc>
                <a:spcPct val="70000"/>
              </a:lnSpc>
              <a:spcBef>
                <a:spcPts val="600"/>
              </a:spcBef>
              <a:spcAft>
                <a:spcPts val="0"/>
              </a:spcAft>
              <a:buSzPts val="1480"/>
              <a:buChar char="•"/>
            </a:pPr>
            <a:r>
              <a:rPr lang="en-AU" sz="1480" dirty="0"/>
              <a:t>the language style used</a:t>
            </a:r>
            <a:endParaRPr dirty="0"/>
          </a:p>
          <a:p>
            <a:pPr marL="265176" lvl="1" indent="-137159" algn="l" rtl="0">
              <a:lnSpc>
                <a:spcPct val="70000"/>
              </a:lnSpc>
              <a:spcBef>
                <a:spcPts val="600"/>
              </a:spcBef>
              <a:spcAft>
                <a:spcPts val="0"/>
              </a:spcAft>
              <a:buSzPts val="1480"/>
              <a:buChar char="•"/>
            </a:pPr>
            <a:r>
              <a:rPr lang="en-AU" sz="1480" dirty="0"/>
              <a:t>the presentation and structure of the report</a:t>
            </a:r>
            <a:endParaRPr dirty="0"/>
          </a:p>
          <a:p>
            <a:pPr marL="91440" lvl="0" indent="-117475" algn="l" rtl="0">
              <a:lnSpc>
                <a:spcPct val="70000"/>
              </a:lnSpc>
              <a:spcBef>
                <a:spcPts val="1600"/>
              </a:spcBef>
              <a:spcAft>
                <a:spcPts val="0"/>
              </a:spcAft>
              <a:buSzPts val="1850"/>
              <a:buChar char=" "/>
            </a:pPr>
            <a:r>
              <a:rPr lang="en-AU" sz="1850" dirty="0"/>
              <a:t>compare and contrast the structures and functions of a scientific investigation and its written report</a:t>
            </a:r>
            <a:endParaRPr dirty="0"/>
          </a:p>
          <a:p>
            <a:pPr marL="0" lvl="0" indent="0" algn="l" rtl="0">
              <a:lnSpc>
                <a:spcPct val="70000"/>
              </a:lnSpc>
              <a:spcBef>
                <a:spcPts val="1400"/>
              </a:spcBef>
              <a:spcAft>
                <a:spcPts val="0"/>
              </a:spcAft>
              <a:buSzPts val="1850"/>
              <a:buNone/>
            </a:pPr>
            <a:r>
              <a:rPr lang="en-AU" sz="1850" dirty="0">
                <a:solidFill>
                  <a:srgbClr val="0070C0"/>
                </a:solidFill>
              </a:rPr>
              <a:t>Prepare a report on the student investigation that was carried out (in our case its the Alka seltzer tablets investigation)</a:t>
            </a:r>
            <a:endParaRPr dirty="0"/>
          </a:p>
          <a:p>
            <a:pPr marL="91440" lvl="0" indent="0" algn="l" rtl="0">
              <a:lnSpc>
                <a:spcPct val="70000"/>
              </a:lnSpc>
              <a:spcBef>
                <a:spcPts val="1400"/>
              </a:spcBef>
              <a:spcAft>
                <a:spcPts val="0"/>
              </a:spcAft>
              <a:buSzPts val="1850"/>
              <a:buNone/>
            </a:pPr>
            <a:endParaRPr sz="1850" dirty="0">
              <a:solidFill>
                <a:srgbClr val="00B050"/>
              </a:solidFill>
            </a:endParaRPr>
          </a:p>
          <a:p>
            <a:pPr marL="91440" lvl="0" indent="0" algn="l" rtl="0">
              <a:lnSpc>
                <a:spcPct val="70000"/>
              </a:lnSpc>
              <a:spcBef>
                <a:spcPts val="1400"/>
              </a:spcBef>
              <a:spcAft>
                <a:spcPts val="0"/>
              </a:spcAft>
              <a:buSzPts val="1850"/>
              <a:buNone/>
            </a:pPr>
            <a:endParaRPr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21"/>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IDEAS NOTES FROM OUR CLASS</a:t>
            </a:r>
            <a:endParaRPr/>
          </a:p>
        </p:txBody>
      </p:sp>
      <p:sp>
        <p:nvSpPr>
          <p:cNvPr id="844" name="Google Shape;844;p21"/>
          <p:cNvSpPr txBox="1">
            <a:spLocks noGrp="1"/>
          </p:cNvSpPr>
          <p:nvPr>
            <p:ph type="body" idx="1"/>
          </p:nvPr>
        </p:nvSpPr>
        <p:spPr>
          <a:xfrm>
            <a:off x="768096" y="2286000"/>
            <a:ext cx="7290054" cy="4023360"/>
          </a:xfrm>
          <a:prstGeom prst="rect">
            <a:avLst/>
          </a:prstGeom>
          <a:noFill/>
          <a:ln>
            <a:noFill/>
          </a:ln>
        </p:spPr>
        <p:txBody>
          <a:bodyPr spcFirstLastPara="1" wrap="square" lIns="45700" tIns="45700" rIns="45700" bIns="45700" anchor="t" anchorCtr="0">
            <a:noAutofit/>
          </a:bodyPr>
          <a:lstStyle/>
          <a:p>
            <a:pPr marL="91440" lvl="0" indent="0" algn="l" rtl="0">
              <a:lnSpc>
                <a:spcPct val="90000"/>
              </a:lnSpc>
              <a:spcBef>
                <a:spcPts val="1400"/>
              </a:spcBef>
              <a:spcAft>
                <a:spcPts val="0"/>
              </a:spcAft>
              <a:buSzPts val="2000"/>
              <a:buNone/>
            </a:pPr>
            <a:r>
              <a:rPr lang="en-AU" dirty="0"/>
              <a:t>1. </a:t>
            </a:r>
          </a:p>
          <a:p>
            <a:pPr marL="91440" lvl="0" indent="0" algn="l" rtl="0">
              <a:lnSpc>
                <a:spcPct val="90000"/>
              </a:lnSpc>
              <a:spcBef>
                <a:spcPts val="1400"/>
              </a:spcBef>
              <a:spcAft>
                <a:spcPts val="0"/>
              </a:spcAft>
              <a:buSzPts val="2000"/>
              <a:buNone/>
            </a:pPr>
            <a:r>
              <a:rPr lang="en-AU" dirty="0"/>
              <a:t>2. </a:t>
            </a:r>
          </a:p>
          <a:p>
            <a:pPr marL="91440" lvl="0" indent="0" algn="l" rtl="0">
              <a:lnSpc>
                <a:spcPct val="90000"/>
              </a:lnSpc>
              <a:spcBef>
                <a:spcPts val="1400"/>
              </a:spcBef>
              <a:spcAft>
                <a:spcPts val="0"/>
              </a:spcAft>
              <a:buSzPts val="2000"/>
              <a:buNone/>
            </a:pPr>
            <a:r>
              <a:rPr lang="en-AU" dirty="0"/>
              <a:t>3. </a:t>
            </a:r>
          </a:p>
          <a:p>
            <a:pPr marL="91440" lvl="0" indent="0" algn="l" rtl="0">
              <a:lnSpc>
                <a:spcPct val="90000"/>
              </a:lnSpc>
              <a:spcBef>
                <a:spcPts val="1400"/>
              </a:spcBef>
              <a:spcAft>
                <a:spcPts val="0"/>
              </a:spcAft>
              <a:buSzPts val="2000"/>
              <a:buNone/>
            </a:pPr>
            <a:r>
              <a:rPr lang="en-AU" dirty="0"/>
              <a:t>4. </a:t>
            </a:r>
          </a:p>
          <a:p>
            <a:pPr marL="91440" lvl="0" indent="0" algn="l" rtl="0">
              <a:lnSpc>
                <a:spcPct val="90000"/>
              </a:lnSpc>
              <a:spcBef>
                <a:spcPts val="1400"/>
              </a:spcBef>
              <a:spcAft>
                <a:spcPts val="0"/>
              </a:spcAft>
              <a:buSzPts val="2000"/>
              <a:buNone/>
            </a:pPr>
            <a:r>
              <a:rPr lang="en-AU" dirty="0"/>
              <a:t>5. </a:t>
            </a:r>
          </a:p>
          <a:p>
            <a:pPr marL="91440" lvl="0" indent="0" algn="l" rtl="0">
              <a:lnSpc>
                <a:spcPct val="90000"/>
              </a:lnSpc>
              <a:spcBef>
                <a:spcPts val="1400"/>
              </a:spcBef>
              <a:spcAft>
                <a:spcPts val="0"/>
              </a:spcAft>
              <a:buSzPts val="2000"/>
              <a:buNone/>
            </a:pPr>
            <a:r>
              <a:rPr lang="en-AU" dirty="0"/>
              <a:t>6. </a:t>
            </a:r>
            <a:endParaRPr dirty="0"/>
          </a:p>
          <a:p>
            <a:pPr marL="91440" lvl="0" indent="0" algn="l" rtl="0">
              <a:lnSpc>
                <a:spcPct val="90000"/>
              </a:lnSpc>
              <a:spcBef>
                <a:spcPts val="1400"/>
              </a:spcBef>
              <a:spcAft>
                <a:spcPts val="0"/>
              </a:spcAft>
              <a:buSzPts val="2000"/>
              <a:buNone/>
            </a:pPr>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84"/>
          <p:cNvSpPr txBox="1">
            <a:spLocks noGrp="1"/>
          </p:cNvSpPr>
          <p:nvPr>
            <p:ph type="title"/>
          </p:nvPr>
        </p:nvSpPr>
        <p:spPr>
          <a:xfrm>
            <a:off x="768096" y="585216"/>
            <a:ext cx="7290054" cy="1207725"/>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dirty="0"/>
              <a:t>SCIENCE REPORT vs SCIENCE INVESTIGATION, P 80 </a:t>
            </a:r>
            <a:endParaRPr dirty="0"/>
          </a:p>
        </p:txBody>
      </p:sp>
      <p:pic>
        <p:nvPicPr>
          <p:cNvPr id="1301" name="Google Shape;1301;p84"/>
          <p:cNvPicPr preferRelativeResize="0">
            <a:picLocks noGrp="1"/>
          </p:cNvPicPr>
          <p:nvPr>
            <p:ph type="body" idx="1"/>
          </p:nvPr>
        </p:nvPicPr>
        <p:blipFill rotWithShape="1">
          <a:blip r:embed="rId3">
            <a:alphaModFix/>
          </a:blip>
          <a:srcRect l="4709" t="31450" r="62456" b="28760"/>
          <a:stretch/>
        </p:blipFill>
        <p:spPr>
          <a:xfrm>
            <a:off x="847837" y="2745763"/>
            <a:ext cx="7658541" cy="223779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85"/>
          <p:cNvSpPr txBox="1">
            <a:spLocks noGrp="1"/>
          </p:cNvSpPr>
          <p:nvPr>
            <p:ph type="title"/>
          </p:nvPr>
        </p:nvSpPr>
        <p:spPr>
          <a:xfrm>
            <a:off x="768096" y="585216"/>
            <a:ext cx="7290054" cy="651913"/>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SCIENTIFIC REPORTS </a:t>
            </a:r>
            <a:endParaRPr/>
          </a:p>
        </p:txBody>
      </p:sp>
      <p:sp>
        <p:nvSpPr>
          <p:cNvPr id="1307" name="Google Shape;1307;p85"/>
          <p:cNvSpPr txBox="1">
            <a:spLocks noGrp="1"/>
          </p:cNvSpPr>
          <p:nvPr>
            <p:ph type="body" idx="1"/>
          </p:nvPr>
        </p:nvSpPr>
        <p:spPr>
          <a:xfrm>
            <a:off x="768096" y="1969410"/>
            <a:ext cx="7290054" cy="4023360"/>
          </a:xfrm>
          <a:prstGeom prst="rect">
            <a:avLst/>
          </a:prstGeom>
          <a:noFill/>
          <a:ln>
            <a:noFill/>
          </a:ln>
        </p:spPr>
        <p:txBody>
          <a:bodyPr spcFirstLastPara="1" wrap="square" lIns="45700" tIns="45700" rIns="45700" bIns="45700" anchor="t" anchorCtr="0">
            <a:noAutofit/>
          </a:bodyPr>
          <a:lstStyle/>
          <a:p>
            <a:pPr marL="91440" lvl="0" indent="-107950" algn="l" rtl="0">
              <a:lnSpc>
                <a:spcPct val="70000"/>
              </a:lnSpc>
              <a:spcBef>
                <a:spcPts val="0"/>
              </a:spcBef>
              <a:spcAft>
                <a:spcPts val="0"/>
              </a:spcAft>
              <a:buSzPts val="1700"/>
              <a:buChar char=" "/>
            </a:pPr>
            <a:r>
              <a:rPr lang="en-AU" sz="1700" u="sng" dirty="0">
                <a:solidFill>
                  <a:schemeClr val="hlink"/>
                </a:solidFill>
                <a:hlinkClick r:id="rId3"/>
              </a:rPr>
              <a:t>https://www.waikato.ac.nz/library/study/guides/write-scientific-reports</a:t>
            </a:r>
            <a:endParaRPr sz="1700" dirty="0"/>
          </a:p>
          <a:p>
            <a:pPr marL="91440" lvl="0" indent="-107950" algn="l" rtl="0">
              <a:lnSpc>
                <a:spcPct val="70000"/>
              </a:lnSpc>
              <a:spcBef>
                <a:spcPts val="1400"/>
              </a:spcBef>
              <a:spcAft>
                <a:spcPts val="0"/>
              </a:spcAft>
              <a:buSzPts val="1700"/>
              <a:buChar char=" "/>
            </a:pPr>
            <a:r>
              <a:rPr lang="en-AU" sz="1700" b="1" dirty="0"/>
              <a:t>Elements of a Scientific Report</a:t>
            </a:r>
            <a:endParaRPr dirty="0"/>
          </a:p>
          <a:p>
            <a:pPr marL="457200" lvl="0" indent="-457200" algn="l" rtl="0">
              <a:lnSpc>
                <a:spcPct val="70000"/>
              </a:lnSpc>
              <a:spcBef>
                <a:spcPts val="1400"/>
              </a:spcBef>
              <a:spcAft>
                <a:spcPts val="0"/>
              </a:spcAft>
              <a:buSzPts val="1700"/>
              <a:buFont typeface="Questrial"/>
              <a:buAutoNum type="arabicPeriod"/>
            </a:pPr>
            <a:r>
              <a:rPr lang="en-AU" sz="1700" u="sng" dirty="0">
                <a:solidFill>
                  <a:schemeClr val="hlink"/>
                </a:solidFill>
                <a:hlinkClick r:id="rId4"/>
              </a:rPr>
              <a:t>Title Page</a:t>
            </a:r>
            <a:endParaRPr sz="1700" dirty="0"/>
          </a:p>
          <a:p>
            <a:pPr marL="457200" lvl="0" indent="-457200" algn="l" rtl="0">
              <a:lnSpc>
                <a:spcPct val="70000"/>
              </a:lnSpc>
              <a:spcBef>
                <a:spcPts val="1400"/>
              </a:spcBef>
              <a:spcAft>
                <a:spcPts val="0"/>
              </a:spcAft>
              <a:buSzPts val="1700"/>
              <a:buFont typeface="Questrial"/>
              <a:buAutoNum type="arabicPeriod"/>
            </a:pPr>
            <a:r>
              <a:rPr lang="en-AU" sz="1700" u="sng" dirty="0">
                <a:solidFill>
                  <a:schemeClr val="hlink"/>
                </a:solidFill>
                <a:hlinkClick r:id="rId5"/>
              </a:rPr>
              <a:t>Table of Contents</a:t>
            </a:r>
            <a:endParaRPr sz="1700" dirty="0"/>
          </a:p>
          <a:p>
            <a:pPr marL="457200" lvl="0" indent="-457200" algn="l" rtl="0">
              <a:lnSpc>
                <a:spcPct val="70000"/>
              </a:lnSpc>
              <a:spcBef>
                <a:spcPts val="1400"/>
              </a:spcBef>
              <a:spcAft>
                <a:spcPts val="0"/>
              </a:spcAft>
              <a:buSzPts val="1700"/>
              <a:buFont typeface="Questrial"/>
              <a:buAutoNum type="arabicPeriod"/>
            </a:pPr>
            <a:r>
              <a:rPr lang="en-AU" sz="1700" u="sng" dirty="0">
                <a:solidFill>
                  <a:schemeClr val="hlink"/>
                </a:solidFill>
                <a:hlinkClick r:id="rId6"/>
              </a:rPr>
              <a:t>Abstract</a:t>
            </a:r>
            <a:endParaRPr sz="1700" dirty="0"/>
          </a:p>
          <a:p>
            <a:pPr marL="457200" lvl="0" indent="-457200" algn="l" rtl="0">
              <a:lnSpc>
                <a:spcPct val="70000"/>
              </a:lnSpc>
              <a:spcBef>
                <a:spcPts val="1400"/>
              </a:spcBef>
              <a:spcAft>
                <a:spcPts val="0"/>
              </a:spcAft>
              <a:buSzPts val="1700"/>
              <a:buFont typeface="Questrial"/>
              <a:buAutoNum type="arabicPeriod"/>
            </a:pPr>
            <a:r>
              <a:rPr lang="en-AU" sz="1700" u="sng" dirty="0">
                <a:solidFill>
                  <a:schemeClr val="hlink"/>
                </a:solidFill>
                <a:hlinkClick r:id="rId7"/>
              </a:rPr>
              <a:t>Introduction</a:t>
            </a:r>
            <a:endParaRPr sz="1700" dirty="0"/>
          </a:p>
          <a:p>
            <a:pPr marL="457200" lvl="0" indent="-457200" algn="l" rtl="0">
              <a:lnSpc>
                <a:spcPct val="70000"/>
              </a:lnSpc>
              <a:spcBef>
                <a:spcPts val="1400"/>
              </a:spcBef>
              <a:spcAft>
                <a:spcPts val="0"/>
              </a:spcAft>
              <a:buSzPts val="1700"/>
              <a:buFont typeface="Questrial"/>
              <a:buAutoNum type="arabicPeriod"/>
            </a:pPr>
            <a:r>
              <a:rPr lang="en-AU" sz="1700" u="sng" dirty="0">
                <a:solidFill>
                  <a:schemeClr val="hlink"/>
                </a:solidFill>
                <a:hlinkClick r:id="rId8"/>
              </a:rPr>
              <a:t>Materials and Methods (Experimental)</a:t>
            </a:r>
            <a:endParaRPr sz="1700" dirty="0"/>
          </a:p>
          <a:p>
            <a:pPr marL="457200" lvl="0" indent="-457200" algn="l" rtl="0">
              <a:lnSpc>
                <a:spcPct val="70000"/>
              </a:lnSpc>
              <a:spcBef>
                <a:spcPts val="1400"/>
              </a:spcBef>
              <a:spcAft>
                <a:spcPts val="0"/>
              </a:spcAft>
              <a:buSzPts val="1700"/>
              <a:buFont typeface="Questrial"/>
              <a:buAutoNum type="arabicPeriod"/>
            </a:pPr>
            <a:r>
              <a:rPr lang="en-AU" sz="1700" u="sng" dirty="0">
                <a:solidFill>
                  <a:schemeClr val="hlink"/>
                </a:solidFill>
                <a:hlinkClick r:id="rId9"/>
              </a:rPr>
              <a:t>Results</a:t>
            </a:r>
            <a:endParaRPr sz="1700" dirty="0"/>
          </a:p>
          <a:p>
            <a:pPr marL="457200" lvl="0" indent="-457200" algn="l" rtl="0">
              <a:lnSpc>
                <a:spcPct val="70000"/>
              </a:lnSpc>
              <a:spcBef>
                <a:spcPts val="1400"/>
              </a:spcBef>
              <a:spcAft>
                <a:spcPts val="0"/>
              </a:spcAft>
              <a:buSzPts val="1700"/>
              <a:buFont typeface="Questrial"/>
              <a:buAutoNum type="arabicPeriod"/>
            </a:pPr>
            <a:r>
              <a:rPr lang="en-AU" sz="1700" u="sng" dirty="0">
                <a:solidFill>
                  <a:schemeClr val="hlink"/>
                </a:solidFill>
                <a:hlinkClick r:id="rId10"/>
              </a:rPr>
              <a:t>Discussion</a:t>
            </a:r>
            <a:endParaRPr sz="1700" dirty="0"/>
          </a:p>
          <a:p>
            <a:pPr marL="457200" lvl="0" indent="-457200" algn="l" rtl="0">
              <a:lnSpc>
                <a:spcPct val="70000"/>
              </a:lnSpc>
              <a:spcBef>
                <a:spcPts val="1400"/>
              </a:spcBef>
              <a:spcAft>
                <a:spcPts val="0"/>
              </a:spcAft>
              <a:buSzPts val="1700"/>
              <a:buFont typeface="Questrial"/>
              <a:buAutoNum type="arabicPeriod"/>
            </a:pPr>
            <a:r>
              <a:rPr lang="en-AU" sz="1700" u="sng" dirty="0">
                <a:solidFill>
                  <a:schemeClr val="hlink"/>
                </a:solidFill>
                <a:hlinkClick r:id="rId11"/>
              </a:rPr>
              <a:t>Conclusion</a:t>
            </a:r>
            <a:endParaRPr sz="1700" dirty="0"/>
          </a:p>
          <a:p>
            <a:pPr marL="457200" lvl="0" indent="-457200" algn="l" rtl="0">
              <a:lnSpc>
                <a:spcPct val="70000"/>
              </a:lnSpc>
              <a:spcBef>
                <a:spcPts val="1400"/>
              </a:spcBef>
              <a:spcAft>
                <a:spcPts val="0"/>
              </a:spcAft>
              <a:buSzPts val="1700"/>
              <a:buFont typeface="Questrial"/>
              <a:buAutoNum type="arabicPeriod"/>
            </a:pPr>
            <a:r>
              <a:rPr lang="en-AU" sz="1700" u="sng" dirty="0">
                <a:solidFill>
                  <a:schemeClr val="hlink"/>
                </a:solidFill>
                <a:hlinkClick r:id="rId12"/>
              </a:rPr>
              <a:t>References</a:t>
            </a:r>
            <a:endParaRPr sz="1700" dirty="0"/>
          </a:p>
          <a:p>
            <a:pPr marL="91440" lvl="0" indent="0" algn="l" rtl="0">
              <a:lnSpc>
                <a:spcPct val="70000"/>
              </a:lnSpc>
              <a:spcBef>
                <a:spcPts val="1400"/>
              </a:spcBef>
              <a:spcAft>
                <a:spcPts val="0"/>
              </a:spcAft>
              <a:buSzPts val="1700"/>
              <a:buNone/>
            </a:pPr>
            <a:endParaRPr sz="1700" dirty="0"/>
          </a:p>
          <a:p>
            <a:pPr marL="91440" lvl="0" indent="0" algn="l" rtl="0">
              <a:lnSpc>
                <a:spcPct val="70000"/>
              </a:lnSpc>
              <a:spcBef>
                <a:spcPts val="1400"/>
              </a:spcBef>
              <a:spcAft>
                <a:spcPts val="0"/>
              </a:spcAft>
              <a:buSzPts val="1700"/>
              <a:buNone/>
            </a:pPr>
            <a:endParaRPr sz="17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86"/>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EXAMPLE </a:t>
            </a:r>
            <a:endParaRPr/>
          </a:p>
        </p:txBody>
      </p:sp>
      <p:sp>
        <p:nvSpPr>
          <p:cNvPr id="1313" name="Google Shape;1313;p86"/>
          <p:cNvSpPr txBox="1">
            <a:spLocks noGrp="1"/>
          </p:cNvSpPr>
          <p:nvPr>
            <p:ph type="body" idx="1"/>
          </p:nvPr>
        </p:nvSpPr>
        <p:spPr>
          <a:xfrm>
            <a:off x="768096" y="2158125"/>
            <a:ext cx="7290054" cy="4023360"/>
          </a:xfrm>
          <a:prstGeom prst="rect">
            <a:avLst/>
          </a:prstGeom>
          <a:noFill/>
          <a:ln>
            <a:noFill/>
          </a:ln>
        </p:spPr>
        <p:txBody>
          <a:bodyPr spcFirstLastPara="1" wrap="square" lIns="45700" tIns="45700" rIns="45700" bIns="45700" anchor="t" anchorCtr="0">
            <a:noAutofit/>
          </a:bodyPr>
          <a:lstStyle/>
          <a:p>
            <a:pPr marL="91440" lvl="0" indent="-127000" algn="l" rtl="0">
              <a:lnSpc>
                <a:spcPct val="80000"/>
              </a:lnSpc>
              <a:spcBef>
                <a:spcPts val="0"/>
              </a:spcBef>
              <a:spcAft>
                <a:spcPts val="0"/>
              </a:spcAft>
              <a:buSzPts val="2000"/>
              <a:buChar char=" "/>
            </a:pPr>
            <a:r>
              <a:rPr lang="en-AU" dirty="0"/>
              <a:t>Use a sample of a published and peer-reviewed secondary source to identify:</a:t>
            </a:r>
            <a:endParaRPr dirty="0"/>
          </a:p>
          <a:p>
            <a:pPr marL="265176" lvl="1" indent="-137159" algn="l" rtl="0">
              <a:lnSpc>
                <a:spcPct val="80000"/>
              </a:lnSpc>
              <a:spcBef>
                <a:spcPts val="400"/>
              </a:spcBef>
              <a:spcAft>
                <a:spcPts val="0"/>
              </a:spcAft>
              <a:buSzPts val="1600"/>
              <a:buChar char="•"/>
            </a:pPr>
            <a:r>
              <a:rPr lang="en-AU" dirty="0"/>
              <a:t>the </a:t>
            </a:r>
            <a:r>
              <a:rPr lang="en-AU" dirty="0">
                <a:solidFill>
                  <a:srgbClr val="00B050"/>
                </a:solidFill>
              </a:rPr>
              <a:t>purpose of the report</a:t>
            </a:r>
            <a:endParaRPr dirty="0"/>
          </a:p>
          <a:p>
            <a:pPr marL="265176" lvl="1" indent="-137159" algn="l" rtl="0">
              <a:lnSpc>
                <a:spcPct val="80000"/>
              </a:lnSpc>
              <a:spcBef>
                <a:spcPts val="600"/>
              </a:spcBef>
              <a:spcAft>
                <a:spcPts val="0"/>
              </a:spcAft>
              <a:buSzPts val="1600"/>
              <a:buChar char="•"/>
            </a:pPr>
            <a:r>
              <a:rPr lang="en-AU" dirty="0">
                <a:solidFill>
                  <a:srgbClr val="00B050"/>
                </a:solidFill>
              </a:rPr>
              <a:t>measures</a:t>
            </a:r>
            <a:r>
              <a:rPr lang="en-AU" dirty="0"/>
              <a:t> are taken </a:t>
            </a:r>
            <a:r>
              <a:rPr lang="en-AU" dirty="0">
                <a:solidFill>
                  <a:srgbClr val="00B050"/>
                </a:solidFill>
              </a:rPr>
              <a:t>to</a:t>
            </a:r>
            <a:r>
              <a:rPr lang="en-AU" dirty="0"/>
              <a:t> </a:t>
            </a:r>
            <a:r>
              <a:rPr lang="en-AU" dirty="0">
                <a:solidFill>
                  <a:srgbClr val="00B050"/>
                </a:solidFill>
              </a:rPr>
              <a:t>reduce error</a:t>
            </a:r>
            <a:endParaRPr dirty="0"/>
          </a:p>
          <a:p>
            <a:pPr marL="265176" lvl="1" indent="-137159" algn="l" rtl="0">
              <a:lnSpc>
                <a:spcPct val="80000"/>
              </a:lnSpc>
              <a:spcBef>
                <a:spcPts val="600"/>
              </a:spcBef>
              <a:spcAft>
                <a:spcPts val="0"/>
              </a:spcAft>
              <a:buSzPts val="1600"/>
              <a:buChar char="•"/>
            </a:pPr>
            <a:r>
              <a:rPr lang="en-AU" dirty="0"/>
              <a:t>the </a:t>
            </a:r>
            <a:r>
              <a:rPr lang="en-AU" dirty="0">
                <a:solidFill>
                  <a:srgbClr val="00B050"/>
                </a:solidFill>
              </a:rPr>
              <a:t>language style used</a:t>
            </a:r>
            <a:endParaRPr dirty="0"/>
          </a:p>
          <a:p>
            <a:pPr marL="265176" lvl="1" indent="-137159" algn="l" rtl="0">
              <a:lnSpc>
                <a:spcPct val="80000"/>
              </a:lnSpc>
              <a:spcBef>
                <a:spcPts val="600"/>
              </a:spcBef>
              <a:spcAft>
                <a:spcPts val="0"/>
              </a:spcAft>
              <a:buSzPts val="1600"/>
              <a:buChar char="•"/>
            </a:pPr>
            <a:r>
              <a:rPr lang="en-AU" dirty="0"/>
              <a:t>the </a:t>
            </a:r>
            <a:r>
              <a:rPr lang="en-AU" dirty="0">
                <a:solidFill>
                  <a:srgbClr val="00B050"/>
                </a:solidFill>
              </a:rPr>
              <a:t>presentation and structure of the report</a:t>
            </a:r>
            <a:endParaRPr dirty="0"/>
          </a:p>
          <a:p>
            <a:pPr marL="91440" lvl="0" indent="-127000" algn="l" rtl="0">
              <a:lnSpc>
                <a:spcPct val="80000"/>
              </a:lnSpc>
              <a:spcBef>
                <a:spcPts val="1600"/>
              </a:spcBef>
              <a:spcAft>
                <a:spcPts val="0"/>
              </a:spcAft>
              <a:buSzPts val="2000"/>
              <a:buChar char=" "/>
            </a:pPr>
            <a:r>
              <a:rPr lang="en-AU" u="sng" dirty="0">
                <a:solidFill>
                  <a:schemeClr val="hlink"/>
                </a:solidFill>
                <a:hlinkClick r:id="rId3"/>
              </a:rPr>
              <a:t>IS webpage section- writing for science </a:t>
            </a:r>
            <a:endParaRPr dirty="0"/>
          </a:p>
          <a:p>
            <a:pPr marL="91440" lvl="0" indent="-127000" algn="l" rtl="0">
              <a:lnSpc>
                <a:spcPct val="80000"/>
              </a:lnSpc>
              <a:spcBef>
                <a:spcPts val="1400"/>
              </a:spcBef>
              <a:spcAft>
                <a:spcPts val="0"/>
              </a:spcAft>
              <a:buSzPts val="2000"/>
              <a:buChar char=" "/>
            </a:pPr>
            <a:r>
              <a:rPr lang="en-AU" dirty="0"/>
              <a:t>COSMOS magazine, how to read a scientific paper. </a:t>
            </a:r>
            <a:endParaRPr u="sng" dirty="0">
              <a:solidFill>
                <a:schemeClr val="hlink"/>
              </a:solidFill>
              <a:hlinkClick r:id="rId4"/>
            </a:endParaRPr>
          </a:p>
          <a:p>
            <a:pPr marL="91440" lvl="0" indent="-127000" algn="l" rtl="0">
              <a:lnSpc>
                <a:spcPct val="80000"/>
              </a:lnSpc>
              <a:spcBef>
                <a:spcPts val="1400"/>
              </a:spcBef>
              <a:spcAft>
                <a:spcPts val="0"/>
              </a:spcAft>
              <a:buSzPts val="2000"/>
              <a:buChar char=" "/>
            </a:pPr>
            <a:r>
              <a:rPr lang="en-AU" u="sng" dirty="0">
                <a:solidFill>
                  <a:schemeClr val="hlink"/>
                </a:solidFill>
                <a:hlinkClick r:id="rId4"/>
              </a:rPr>
              <a:t>https://cosmosmagazine.com/technology/checking-the-source-how-to-read-a-scientific-paper</a:t>
            </a:r>
            <a:endParaRPr dirty="0"/>
          </a:p>
          <a:p>
            <a:pPr marL="91440" lvl="0" indent="-127000" algn="l" rtl="0">
              <a:lnSpc>
                <a:spcPct val="80000"/>
              </a:lnSpc>
              <a:spcBef>
                <a:spcPts val="1400"/>
              </a:spcBef>
              <a:spcAft>
                <a:spcPts val="0"/>
              </a:spcAft>
              <a:buSzPts val="2000"/>
              <a:buChar char=" "/>
            </a:pPr>
            <a:r>
              <a:rPr lang="en-AU" dirty="0"/>
              <a:t>Also see module 7- popular science v scientific report comparison lesson in </a:t>
            </a:r>
            <a:r>
              <a:rPr lang="en-AU" dirty="0" err="1"/>
              <a:t>edrolo</a:t>
            </a:r>
            <a:endParaRPr dirty="0"/>
          </a:p>
          <a:p>
            <a:pPr marL="91440" lvl="0" indent="0" algn="l" rtl="0">
              <a:lnSpc>
                <a:spcPct val="80000"/>
              </a:lnSpc>
              <a:spcBef>
                <a:spcPts val="1400"/>
              </a:spcBef>
              <a:spcAft>
                <a:spcPts val="0"/>
              </a:spcAft>
              <a:buSzPts val="2000"/>
              <a:buNone/>
            </a:pP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87"/>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endParaRPr/>
          </a:p>
        </p:txBody>
      </p:sp>
      <p:pic>
        <p:nvPicPr>
          <p:cNvPr id="1319" name="Google Shape;1319;p87"/>
          <p:cNvPicPr preferRelativeResize="0">
            <a:picLocks noGrp="1"/>
          </p:cNvPicPr>
          <p:nvPr>
            <p:ph type="body" idx="1"/>
          </p:nvPr>
        </p:nvPicPr>
        <p:blipFill rotWithShape="1">
          <a:blip r:embed="rId3">
            <a:alphaModFix/>
          </a:blip>
          <a:srcRect l="15162" t="12675" r="66146" b="5997"/>
          <a:stretch/>
        </p:blipFill>
        <p:spPr>
          <a:xfrm>
            <a:off x="218740" y="0"/>
            <a:ext cx="5412888" cy="6623666"/>
          </a:xfrm>
          <a:prstGeom prst="rect">
            <a:avLst/>
          </a:prstGeom>
          <a:noFill/>
          <a:ln>
            <a:noFill/>
          </a:ln>
        </p:spPr>
      </p:pic>
      <p:sp>
        <p:nvSpPr>
          <p:cNvPr id="1320" name="Google Shape;1320;p87"/>
          <p:cNvSpPr/>
          <p:nvPr/>
        </p:nvSpPr>
        <p:spPr>
          <a:xfrm>
            <a:off x="6019545" y="1999316"/>
            <a:ext cx="2286000"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u="sng" dirty="0">
                <a:solidFill>
                  <a:schemeClr val="hlink"/>
                </a:solidFill>
                <a:latin typeface="Questrial"/>
                <a:ea typeface="Questrial"/>
                <a:cs typeface="Questrial"/>
                <a:sym typeface="Questrial"/>
                <a:hlinkClick r:id="rId4"/>
              </a:rPr>
              <a:t>https://www.deakin.edu.au/__data/assets/pdf_file/0018/1003491/Science_Guide-to-Writing-Lab-and-Field-Reports.pdf</a:t>
            </a:r>
            <a:endParaRPr sz="1800" dirty="0">
              <a:solidFill>
                <a:schemeClr val="dk1"/>
              </a:solidFill>
              <a:latin typeface="Questrial"/>
              <a:ea typeface="Questrial"/>
              <a:cs typeface="Questrial"/>
              <a:sym typeface="Questrial"/>
            </a:endParaRPr>
          </a:p>
          <a:p>
            <a:pPr marL="0" marR="0" lvl="0" indent="0" algn="l" rtl="0">
              <a:spcBef>
                <a:spcPts val="0"/>
              </a:spcBef>
              <a:spcAft>
                <a:spcPts val="0"/>
              </a:spcAft>
              <a:buNone/>
            </a:pPr>
            <a:endParaRPr sz="1800" dirty="0">
              <a:solidFill>
                <a:schemeClr val="dk1"/>
              </a:solidFill>
              <a:latin typeface="Questrial"/>
              <a:ea typeface="Questrial"/>
              <a:cs typeface="Questrial"/>
              <a:sym typeface="Quest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4"/>
        <p:cNvGrpSpPr/>
        <p:nvPr/>
      </p:nvGrpSpPr>
      <p:grpSpPr>
        <a:xfrm>
          <a:off x="0" y="0"/>
          <a:ext cx="0" cy="0"/>
          <a:chOff x="0" y="0"/>
          <a:chExt cx="0" cy="0"/>
        </a:xfrm>
      </p:grpSpPr>
      <p:sp>
        <p:nvSpPr>
          <p:cNvPr id="1325" name="Google Shape;1325;p88"/>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YOUR TURN – DEPTH STUDY INVESTIGATION  </a:t>
            </a:r>
            <a:endParaRPr/>
          </a:p>
        </p:txBody>
      </p:sp>
      <p:grpSp>
        <p:nvGrpSpPr>
          <p:cNvPr id="1326" name="Google Shape;1326;p88"/>
          <p:cNvGrpSpPr/>
          <p:nvPr/>
        </p:nvGrpSpPr>
        <p:grpSpPr>
          <a:xfrm>
            <a:off x="767953" y="2289142"/>
            <a:ext cx="7290197" cy="4016439"/>
            <a:chOff x="0" y="3142"/>
            <a:chExt cx="7290197" cy="4016439"/>
          </a:xfrm>
        </p:grpSpPr>
        <p:sp>
          <p:nvSpPr>
            <p:cNvPr id="1327" name="Google Shape;1327;p88"/>
            <p:cNvSpPr/>
            <p:nvPr/>
          </p:nvSpPr>
          <p:spPr>
            <a:xfrm>
              <a:off x="0" y="3142"/>
              <a:ext cx="7290197" cy="669406"/>
            </a:xfrm>
            <a:prstGeom prst="roundRect">
              <a:avLst>
                <a:gd name="adj" fmla="val 10000"/>
              </a:avLst>
            </a:prstGeom>
            <a:solidFill>
              <a:srgbClr val="5F9DD1"/>
            </a:solid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8"/>
            <p:cNvSpPr/>
            <p:nvPr/>
          </p:nvSpPr>
          <p:spPr>
            <a:xfrm>
              <a:off x="202495" y="153759"/>
              <a:ext cx="368173" cy="368173"/>
            </a:xfrm>
            <a:prstGeom prst="rect">
              <a:avLst/>
            </a:prstGeom>
            <a:blipFill rotWithShape="1">
              <a:blip r:embed="rId3">
                <a:alphaModFix/>
              </a:blip>
              <a:stretch>
                <a:fillRect/>
              </a:stretch>
            </a:blip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8"/>
            <p:cNvSpPr/>
            <p:nvPr/>
          </p:nvSpPr>
          <p:spPr>
            <a:xfrm>
              <a:off x="773164" y="3142"/>
              <a:ext cx="6517032" cy="6694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8"/>
            <p:cNvSpPr txBox="1"/>
            <p:nvPr/>
          </p:nvSpPr>
          <p:spPr>
            <a:xfrm>
              <a:off x="773164" y="3142"/>
              <a:ext cx="6517032" cy="669406"/>
            </a:xfrm>
            <a:prstGeom prst="rect">
              <a:avLst/>
            </a:prstGeom>
            <a:noFill/>
            <a:ln>
              <a:noFill/>
            </a:ln>
          </p:spPr>
          <p:txBody>
            <a:bodyPr spcFirstLastPara="1" wrap="square" lIns="70825" tIns="70825" rIns="70825" bIns="70825" anchor="ctr" anchorCtr="0">
              <a:noAutofit/>
            </a:bodyPr>
            <a:lstStyle/>
            <a:p>
              <a:pPr marL="0" marR="0" lvl="0" indent="0" algn="l" rtl="0">
                <a:lnSpc>
                  <a:spcPct val="90000"/>
                </a:lnSpc>
                <a:spcBef>
                  <a:spcPts val="0"/>
                </a:spcBef>
                <a:spcAft>
                  <a:spcPts val="0"/>
                </a:spcAft>
                <a:buClr>
                  <a:schemeClr val="dk1"/>
                </a:buClr>
                <a:buSzPts val="1500"/>
                <a:buFont typeface="Questrial"/>
                <a:buNone/>
              </a:pPr>
              <a:r>
                <a:rPr lang="en-AU" sz="1500" dirty="0">
                  <a:solidFill>
                    <a:schemeClr val="dk1"/>
                  </a:solidFill>
                  <a:latin typeface="Questrial"/>
                  <a:ea typeface="Questrial"/>
                  <a:cs typeface="Questrial"/>
                  <a:sym typeface="Questrial"/>
                </a:rPr>
                <a:t>Your task is to </a:t>
              </a:r>
              <a:r>
                <a:rPr lang="en-AU" sz="1500" b="1" dirty="0">
                  <a:solidFill>
                    <a:schemeClr val="dk1"/>
                  </a:solidFill>
                  <a:latin typeface="Questrial"/>
                  <a:ea typeface="Questrial"/>
                  <a:cs typeface="Questrial"/>
                  <a:sym typeface="Questrial"/>
                </a:rPr>
                <a:t>develop a hypothesis </a:t>
              </a:r>
              <a:r>
                <a:rPr lang="en-AU" sz="1500" dirty="0">
                  <a:solidFill>
                    <a:schemeClr val="dk1"/>
                  </a:solidFill>
                  <a:latin typeface="Questrial"/>
                  <a:ea typeface="Questrial"/>
                  <a:cs typeface="Questrial"/>
                  <a:sym typeface="Questrial"/>
                </a:rPr>
                <a:t>based on observation/research that can be tested in a valid way.</a:t>
              </a:r>
              <a:endParaRPr sz="1500" dirty="0">
                <a:solidFill>
                  <a:schemeClr val="dk1"/>
                </a:solidFill>
                <a:latin typeface="Questrial"/>
                <a:ea typeface="Questrial"/>
                <a:cs typeface="Questrial"/>
                <a:sym typeface="Questrial"/>
              </a:endParaRPr>
            </a:p>
          </p:txBody>
        </p:sp>
        <p:sp>
          <p:nvSpPr>
            <p:cNvPr id="1331" name="Google Shape;1331;p88"/>
            <p:cNvSpPr/>
            <p:nvPr/>
          </p:nvSpPr>
          <p:spPr>
            <a:xfrm>
              <a:off x="0" y="839900"/>
              <a:ext cx="7290197" cy="669406"/>
            </a:xfrm>
            <a:prstGeom prst="roundRect">
              <a:avLst>
                <a:gd name="adj" fmla="val 10000"/>
              </a:avLst>
            </a:prstGeom>
            <a:solidFill>
              <a:srgbClr val="267FD5"/>
            </a:solid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8"/>
            <p:cNvSpPr/>
            <p:nvPr/>
          </p:nvSpPr>
          <p:spPr>
            <a:xfrm>
              <a:off x="202495" y="990517"/>
              <a:ext cx="368173" cy="368173"/>
            </a:xfrm>
            <a:prstGeom prst="rect">
              <a:avLst/>
            </a:prstGeom>
            <a:blipFill rotWithShape="1">
              <a:blip r:embed="rId4">
                <a:alphaModFix/>
              </a:blip>
              <a:stretch>
                <a:fillRect/>
              </a:stretch>
            </a:blip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8"/>
            <p:cNvSpPr/>
            <p:nvPr/>
          </p:nvSpPr>
          <p:spPr>
            <a:xfrm>
              <a:off x="773164" y="839900"/>
              <a:ext cx="6517032" cy="6694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8"/>
            <p:cNvSpPr txBox="1"/>
            <p:nvPr/>
          </p:nvSpPr>
          <p:spPr>
            <a:xfrm>
              <a:off x="773164" y="839900"/>
              <a:ext cx="6517032" cy="669406"/>
            </a:xfrm>
            <a:prstGeom prst="rect">
              <a:avLst/>
            </a:prstGeom>
            <a:noFill/>
            <a:ln>
              <a:noFill/>
            </a:ln>
          </p:spPr>
          <p:txBody>
            <a:bodyPr spcFirstLastPara="1" wrap="square" lIns="70825" tIns="70825" rIns="70825" bIns="70825" anchor="ctr" anchorCtr="0">
              <a:noAutofit/>
            </a:bodyPr>
            <a:lstStyle/>
            <a:p>
              <a:pPr marL="0" marR="0" lvl="0" indent="0" algn="l" rtl="0">
                <a:lnSpc>
                  <a:spcPct val="90000"/>
                </a:lnSpc>
                <a:spcBef>
                  <a:spcPts val="0"/>
                </a:spcBef>
                <a:spcAft>
                  <a:spcPts val="0"/>
                </a:spcAft>
                <a:buClr>
                  <a:schemeClr val="dk1"/>
                </a:buClr>
                <a:buSzPts val="1500"/>
                <a:buFont typeface="Questrial"/>
                <a:buNone/>
              </a:pPr>
              <a:r>
                <a:rPr lang="en-AU" sz="1500">
                  <a:solidFill>
                    <a:schemeClr val="dk1"/>
                  </a:solidFill>
                  <a:latin typeface="Questrial"/>
                  <a:ea typeface="Questrial"/>
                  <a:cs typeface="Questrial"/>
                  <a:sym typeface="Questrial"/>
                </a:rPr>
                <a:t>You will be </a:t>
              </a:r>
              <a:r>
                <a:rPr lang="en-AU" sz="1500" b="1">
                  <a:solidFill>
                    <a:schemeClr val="dk1"/>
                  </a:solidFill>
                  <a:latin typeface="Questrial"/>
                  <a:ea typeface="Questrial"/>
                  <a:cs typeface="Questrial"/>
                  <a:sym typeface="Questrial"/>
                </a:rPr>
                <a:t>designing and completing the investigation </a:t>
              </a:r>
              <a:r>
                <a:rPr lang="en-AU" sz="1500">
                  <a:solidFill>
                    <a:schemeClr val="dk1"/>
                  </a:solidFill>
                  <a:latin typeface="Questrial"/>
                  <a:ea typeface="Questrial"/>
                  <a:cs typeface="Questrial"/>
                  <a:sym typeface="Questrial"/>
                </a:rPr>
                <a:t>individually however you may help each other if you need help to do the investigation safely.</a:t>
              </a:r>
              <a:endParaRPr sz="1500">
                <a:solidFill>
                  <a:schemeClr val="dk1"/>
                </a:solidFill>
                <a:latin typeface="Questrial"/>
                <a:ea typeface="Questrial"/>
                <a:cs typeface="Questrial"/>
                <a:sym typeface="Questrial"/>
              </a:endParaRPr>
            </a:p>
          </p:txBody>
        </p:sp>
        <p:sp>
          <p:nvSpPr>
            <p:cNvPr id="1335" name="Google Shape;1335;p88"/>
            <p:cNvSpPr/>
            <p:nvPr/>
          </p:nvSpPr>
          <p:spPr>
            <a:xfrm>
              <a:off x="0" y="1676659"/>
              <a:ext cx="7290197" cy="669406"/>
            </a:xfrm>
            <a:prstGeom prst="roundRect">
              <a:avLst>
                <a:gd name="adj" fmla="val 10000"/>
              </a:avLst>
            </a:prstGeom>
            <a:solidFill>
              <a:schemeClr val="accent4"/>
            </a:solid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8"/>
            <p:cNvSpPr/>
            <p:nvPr/>
          </p:nvSpPr>
          <p:spPr>
            <a:xfrm>
              <a:off x="202495" y="1827275"/>
              <a:ext cx="368173" cy="368173"/>
            </a:xfrm>
            <a:prstGeom prst="rect">
              <a:avLst/>
            </a:prstGeom>
            <a:blipFill rotWithShape="1">
              <a:blip r:embed="rId5">
                <a:alphaModFix/>
              </a:blip>
              <a:stretch>
                <a:fillRect/>
              </a:stretch>
            </a:blip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8"/>
            <p:cNvSpPr/>
            <p:nvPr/>
          </p:nvSpPr>
          <p:spPr>
            <a:xfrm>
              <a:off x="773164" y="1676659"/>
              <a:ext cx="6517032" cy="6694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8"/>
            <p:cNvSpPr txBox="1"/>
            <p:nvPr/>
          </p:nvSpPr>
          <p:spPr>
            <a:xfrm>
              <a:off x="773164" y="1676659"/>
              <a:ext cx="6517032" cy="669406"/>
            </a:xfrm>
            <a:prstGeom prst="rect">
              <a:avLst/>
            </a:prstGeom>
            <a:noFill/>
            <a:ln>
              <a:noFill/>
            </a:ln>
          </p:spPr>
          <p:txBody>
            <a:bodyPr spcFirstLastPara="1" wrap="square" lIns="70825" tIns="70825" rIns="70825" bIns="70825" anchor="ctr" anchorCtr="0">
              <a:noAutofit/>
            </a:bodyPr>
            <a:lstStyle/>
            <a:p>
              <a:pPr marL="0" marR="0" lvl="0" indent="0" algn="l" rtl="0">
                <a:lnSpc>
                  <a:spcPct val="90000"/>
                </a:lnSpc>
                <a:spcBef>
                  <a:spcPts val="0"/>
                </a:spcBef>
                <a:spcAft>
                  <a:spcPts val="0"/>
                </a:spcAft>
                <a:buClr>
                  <a:schemeClr val="dk1"/>
                </a:buClr>
                <a:buSzPts val="1500"/>
                <a:buFont typeface="Questrial"/>
                <a:buNone/>
              </a:pPr>
              <a:r>
                <a:rPr lang="en-AU" sz="1500">
                  <a:solidFill>
                    <a:schemeClr val="dk1"/>
                  </a:solidFill>
                  <a:latin typeface="Questrial"/>
                  <a:ea typeface="Questrial"/>
                  <a:cs typeface="Questrial"/>
                  <a:sym typeface="Questrial"/>
                </a:rPr>
                <a:t>You will then be writing the investigation in a </a:t>
              </a:r>
              <a:r>
                <a:rPr lang="en-AU" sz="1500" b="1">
                  <a:solidFill>
                    <a:schemeClr val="dk1"/>
                  </a:solidFill>
                  <a:latin typeface="Questrial"/>
                  <a:ea typeface="Questrial"/>
                  <a:cs typeface="Questrial"/>
                  <a:sym typeface="Questrial"/>
                </a:rPr>
                <a:t>scientific report </a:t>
              </a:r>
              <a:r>
                <a:rPr lang="en-AU" sz="1500">
                  <a:solidFill>
                    <a:schemeClr val="dk1"/>
                  </a:solidFill>
                  <a:latin typeface="Questrial"/>
                  <a:ea typeface="Questrial"/>
                  <a:cs typeface="Questrial"/>
                  <a:sym typeface="Questrial"/>
                </a:rPr>
                <a:t>format similar to formal scientific literature.</a:t>
              </a:r>
              <a:endParaRPr sz="1500">
                <a:solidFill>
                  <a:schemeClr val="dk1"/>
                </a:solidFill>
                <a:latin typeface="Questrial"/>
                <a:ea typeface="Questrial"/>
                <a:cs typeface="Questrial"/>
                <a:sym typeface="Questrial"/>
              </a:endParaRPr>
            </a:p>
          </p:txBody>
        </p:sp>
        <p:sp>
          <p:nvSpPr>
            <p:cNvPr id="1339" name="Google Shape;1339;p88"/>
            <p:cNvSpPr/>
            <p:nvPr/>
          </p:nvSpPr>
          <p:spPr>
            <a:xfrm>
              <a:off x="0" y="2513417"/>
              <a:ext cx="7290197" cy="669406"/>
            </a:xfrm>
            <a:prstGeom prst="roundRect">
              <a:avLst>
                <a:gd name="adj" fmla="val 10000"/>
              </a:avLst>
            </a:prstGeom>
            <a:solidFill>
              <a:schemeClr val="accent5"/>
            </a:solid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8"/>
            <p:cNvSpPr/>
            <p:nvPr/>
          </p:nvSpPr>
          <p:spPr>
            <a:xfrm>
              <a:off x="202495" y="2664033"/>
              <a:ext cx="368173" cy="368173"/>
            </a:xfrm>
            <a:prstGeom prst="rect">
              <a:avLst/>
            </a:prstGeom>
            <a:blipFill rotWithShape="1">
              <a:blip r:embed="rId6">
                <a:alphaModFix/>
              </a:blip>
              <a:stretch>
                <a:fillRect/>
              </a:stretch>
            </a:blip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8"/>
            <p:cNvSpPr/>
            <p:nvPr/>
          </p:nvSpPr>
          <p:spPr>
            <a:xfrm>
              <a:off x="773164" y="2513417"/>
              <a:ext cx="6517032" cy="6694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8"/>
            <p:cNvSpPr txBox="1"/>
            <p:nvPr/>
          </p:nvSpPr>
          <p:spPr>
            <a:xfrm>
              <a:off x="773164" y="2513417"/>
              <a:ext cx="6517032" cy="669406"/>
            </a:xfrm>
            <a:prstGeom prst="rect">
              <a:avLst/>
            </a:prstGeom>
            <a:noFill/>
            <a:ln>
              <a:noFill/>
            </a:ln>
          </p:spPr>
          <p:txBody>
            <a:bodyPr spcFirstLastPara="1" wrap="square" lIns="70825" tIns="70825" rIns="70825" bIns="70825" anchor="ctr" anchorCtr="0">
              <a:noAutofit/>
            </a:bodyPr>
            <a:lstStyle/>
            <a:p>
              <a:pPr marL="0" marR="0" lvl="0" indent="0" algn="l" rtl="0">
                <a:lnSpc>
                  <a:spcPct val="90000"/>
                </a:lnSpc>
                <a:spcBef>
                  <a:spcPts val="0"/>
                </a:spcBef>
                <a:spcAft>
                  <a:spcPts val="0"/>
                </a:spcAft>
                <a:buClr>
                  <a:schemeClr val="dk1"/>
                </a:buClr>
                <a:buSzPts val="1500"/>
                <a:buFont typeface="Questrial"/>
                <a:buNone/>
              </a:pPr>
              <a:r>
                <a:rPr lang="en-AU" sz="1500">
                  <a:solidFill>
                    <a:schemeClr val="dk1"/>
                  </a:solidFill>
                  <a:latin typeface="Questrial"/>
                  <a:ea typeface="Questrial"/>
                  <a:cs typeface="Questrial"/>
                  <a:sym typeface="Questrial"/>
                </a:rPr>
                <a:t>You will also be required to log your investigation development in a log book or </a:t>
              </a:r>
              <a:r>
                <a:rPr lang="en-AU" sz="1500" b="1">
                  <a:solidFill>
                    <a:schemeClr val="dk1"/>
                  </a:solidFill>
                  <a:latin typeface="Questrial"/>
                  <a:ea typeface="Questrial"/>
                  <a:cs typeface="Questrial"/>
                  <a:sym typeface="Questrial"/>
                </a:rPr>
                <a:t>science journal </a:t>
              </a:r>
              <a:r>
                <a:rPr lang="en-AU" sz="1500">
                  <a:solidFill>
                    <a:schemeClr val="dk1"/>
                  </a:solidFill>
                  <a:latin typeface="Questrial"/>
                  <a:ea typeface="Questrial"/>
                  <a:cs typeface="Questrial"/>
                  <a:sym typeface="Questrial"/>
                </a:rPr>
                <a:t>each lesson or time you do something regarding the investigation.</a:t>
              </a:r>
              <a:endParaRPr sz="1500">
                <a:solidFill>
                  <a:schemeClr val="dk1"/>
                </a:solidFill>
                <a:latin typeface="Questrial"/>
                <a:ea typeface="Questrial"/>
                <a:cs typeface="Questrial"/>
                <a:sym typeface="Questrial"/>
              </a:endParaRPr>
            </a:p>
          </p:txBody>
        </p:sp>
        <p:sp>
          <p:nvSpPr>
            <p:cNvPr id="1343" name="Google Shape;1343;p88"/>
            <p:cNvSpPr/>
            <p:nvPr/>
          </p:nvSpPr>
          <p:spPr>
            <a:xfrm>
              <a:off x="0" y="3350175"/>
              <a:ext cx="7290197" cy="669406"/>
            </a:xfrm>
            <a:prstGeom prst="roundRect">
              <a:avLst>
                <a:gd name="adj" fmla="val 10000"/>
              </a:avLst>
            </a:prstGeom>
            <a:solidFill>
              <a:schemeClr val="accent6"/>
            </a:solid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8"/>
            <p:cNvSpPr/>
            <p:nvPr/>
          </p:nvSpPr>
          <p:spPr>
            <a:xfrm>
              <a:off x="202495" y="3500792"/>
              <a:ext cx="368173" cy="368173"/>
            </a:xfrm>
            <a:prstGeom prst="rect">
              <a:avLst/>
            </a:prstGeom>
            <a:blipFill rotWithShape="1">
              <a:blip r:embed="rId7">
                <a:alphaModFix/>
              </a:blip>
              <a:stretch>
                <a:fillRect/>
              </a:stretch>
            </a:blipFill>
            <a:ln>
              <a:noFill/>
            </a:ln>
            <a:effectLst>
              <a:outerShdw blurRad="50800" dist="12700" dir="5400000" algn="ctr" rotWithShape="0">
                <a:srgbClr val="000000">
                  <a:alpha val="49803"/>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8"/>
            <p:cNvSpPr/>
            <p:nvPr/>
          </p:nvSpPr>
          <p:spPr>
            <a:xfrm>
              <a:off x="773164" y="3350175"/>
              <a:ext cx="6517032" cy="66940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8"/>
            <p:cNvSpPr txBox="1"/>
            <p:nvPr/>
          </p:nvSpPr>
          <p:spPr>
            <a:xfrm>
              <a:off x="773164" y="3350175"/>
              <a:ext cx="6517032" cy="669406"/>
            </a:xfrm>
            <a:prstGeom prst="rect">
              <a:avLst/>
            </a:prstGeom>
            <a:noFill/>
            <a:ln>
              <a:noFill/>
            </a:ln>
          </p:spPr>
          <p:txBody>
            <a:bodyPr spcFirstLastPara="1" wrap="square" lIns="70825" tIns="70825" rIns="70825" bIns="70825" anchor="ctr" anchorCtr="0">
              <a:noAutofit/>
            </a:bodyPr>
            <a:lstStyle/>
            <a:p>
              <a:pPr marL="0" marR="0" lvl="0" indent="0" algn="l" rtl="0">
                <a:lnSpc>
                  <a:spcPct val="90000"/>
                </a:lnSpc>
                <a:spcBef>
                  <a:spcPts val="0"/>
                </a:spcBef>
                <a:spcAft>
                  <a:spcPts val="0"/>
                </a:spcAft>
                <a:buClr>
                  <a:schemeClr val="dk1"/>
                </a:buClr>
                <a:buSzPts val="1500"/>
                <a:buFont typeface="Questrial"/>
                <a:buNone/>
              </a:pPr>
              <a:r>
                <a:rPr lang="en-AU" sz="1500">
                  <a:solidFill>
                    <a:schemeClr val="dk1"/>
                  </a:solidFill>
                  <a:latin typeface="Questrial"/>
                  <a:ea typeface="Questrial"/>
                  <a:cs typeface="Questrial"/>
                  <a:sym typeface="Questrial"/>
                </a:rPr>
                <a:t>See your assessment task for more detail and support materials in google drive.</a:t>
              </a:r>
              <a:endParaRPr sz="1500">
                <a:solidFill>
                  <a:schemeClr val="dk1"/>
                </a:solidFill>
                <a:latin typeface="Questrial"/>
                <a:ea typeface="Questrial"/>
                <a:cs typeface="Questrial"/>
                <a:sym typeface="Quest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8"/>
        <p:cNvGrpSpPr/>
        <p:nvPr/>
      </p:nvGrpSpPr>
      <p:grpSpPr>
        <a:xfrm>
          <a:off x="0" y="0"/>
          <a:ext cx="0" cy="0"/>
          <a:chOff x="0" y="0"/>
          <a:chExt cx="0" cy="0"/>
        </a:xfrm>
      </p:grpSpPr>
      <p:pic>
        <p:nvPicPr>
          <p:cNvPr id="849" name="Google Shape;849;p22"/>
          <p:cNvPicPr preferRelativeResize="0"/>
          <p:nvPr/>
        </p:nvPicPr>
        <p:blipFill rotWithShape="1">
          <a:blip r:embed="rId3">
            <a:alphaModFix/>
          </a:blip>
          <a:srcRect r="27164" b="3741"/>
          <a:stretch/>
        </p:blipFill>
        <p:spPr>
          <a:xfrm>
            <a:off x="0" y="10768"/>
            <a:ext cx="9143980" cy="6857990"/>
          </a:xfrm>
          <a:prstGeom prst="rect">
            <a:avLst/>
          </a:prstGeom>
          <a:noFill/>
          <a:ln>
            <a:noFill/>
          </a:ln>
        </p:spPr>
      </p:pic>
      <p:sp>
        <p:nvSpPr>
          <p:cNvPr id="850" name="Google Shape;850;p22"/>
          <p:cNvSpPr/>
          <p:nvPr/>
        </p:nvSpPr>
        <p:spPr>
          <a:xfrm>
            <a:off x="0" y="0"/>
            <a:ext cx="5664198" cy="6858000"/>
          </a:xfrm>
          <a:prstGeom prst="rect">
            <a:avLst/>
          </a:prstGeom>
          <a:solidFill>
            <a:srgbClr val="FFFFFF">
              <a:alpha val="91764"/>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estrial"/>
              <a:ea typeface="Questrial"/>
              <a:cs typeface="Questrial"/>
              <a:sym typeface="Questrial"/>
            </a:endParaRPr>
          </a:p>
        </p:txBody>
      </p:sp>
      <p:sp>
        <p:nvSpPr>
          <p:cNvPr id="851" name="Google Shape;851;p22"/>
          <p:cNvSpPr txBox="1">
            <a:spLocks noGrp="1"/>
          </p:cNvSpPr>
          <p:nvPr>
            <p:ph type="title"/>
          </p:nvPr>
        </p:nvSpPr>
        <p:spPr>
          <a:xfrm>
            <a:off x="634363" y="286966"/>
            <a:ext cx="4550112"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0000"/>
              </a:buClr>
              <a:buSzPts val="4400"/>
              <a:buFont typeface="Questrial"/>
              <a:buNone/>
            </a:pPr>
            <a:r>
              <a:rPr lang="en-AU" dirty="0">
                <a:solidFill>
                  <a:srgbClr val="000000"/>
                </a:solidFill>
              </a:rPr>
              <a:t>WHAT INITIATES AN INVESTIGATION?</a:t>
            </a:r>
            <a:endParaRPr dirty="0"/>
          </a:p>
        </p:txBody>
      </p:sp>
      <p:cxnSp>
        <p:nvCxnSpPr>
          <p:cNvPr id="852" name="Google Shape;852;p22"/>
          <p:cNvCxnSpPr/>
          <p:nvPr/>
        </p:nvCxnSpPr>
        <p:spPr>
          <a:xfrm rot="10800000">
            <a:off x="571500" y="826324"/>
            <a:ext cx="0" cy="914400"/>
          </a:xfrm>
          <a:prstGeom prst="straightConnector1">
            <a:avLst/>
          </a:prstGeom>
          <a:noFill/>
          <a:ln w="19050" cap="flat" cmpd="sng">
            <a:solidFill>
              <a:schemeClr val="accent3"/>
            </a:solidFill>
            <a:prstDash val="solid"/>
            <a:round/>
            <a:headEnd type="none" w="sm" len="sm"/>
            <a:tailEnd type="none" w="sm" len="sm"/>
          </a:ln>
        </p:spPr>
      </p:cxnSp>
      <p:sp>
        <p:nvSpPr>
          <p:cNvPr id="853" name="Google Shape;853;p22"/>
          <p:cNvSpPr txBox="1">
            <a:spLocks noGrp="1"/>
          </p:cNvSpPr>
          <p:nvPr>
            <p:ph type="body" idx="1"/>
          </p:nvPr>
        </p:nvSpPr>
        <p:spPr>
          <a:xfrm>
            <a:off x="634363" y="2062779"/>
            <a:ext cx="4550112" cy="402336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SzPts val="2000"/>
              <a:buNone/>
            </a:pPr>
            <a:r>
              <a:rPr lang="en-AU" dirty="0">
                <a:solidFill>
                  <a:srgbClr val="000000"/>
                </a:solidFill>
              </a:rPr>
              <a:t>There are many factors that can initiate investigations. Some of these include;</a:t>
            </a:r>
            <a:endParaRPr dirty="0"/>
          </a:p>
          <a:p>
            <a:pPr marL="91440" lvl="0" indent="-127000" algn="l" rtl="0">
              <a:lnSpc>
                <a:spcPct val="90000"/>
              </a:lnSpc>
              <a:spcBef>
                <a:spcPts val="1400"/>
              </a:spcBef>
              <a:spcAft>
                <a:spcPts val="0"/>
              </a:spcAft>
              <a:buSzPts val="2000"/>
              <a:buFont typeface="Arial"/>
              <a:buChar char="•"/>
            </a:pPr>
            <a:r>
              <a:rPr lang="en-AU" dirty="0">
                <a:solidFill>
                  <a:srgbClr val="000000"/>
                </a:solidFill>
              </a:rPr>
              <a:t>Looking for or understanding more relationships and or patterns between variables.</a:t>
            </a:r>
            <a:endParaRPr dirty="0"/>
          </a:p>
          <a:p>
            <a:pPr marL="91440" lvl="0" indent="-127000" algn="l" rtl="0">
              <a:lnSpc>
                <a:spcPct val="90000"/>
              </a:lnSpc>
              <a:spcBef>
                <a:spcPts val="1400"/>
              </a:spcBef>
              <a:spcAft>
                <a:spcPts val="0"/>
              </a:spcAft>
              <a:buSzPts val="2000"/>
              <a:buFont typeface="Arial"/>
              <a:buChar char="•"/>
            </a:pPr>
            <a:r>
              <a:rPr lang="en-AU" dirty="0">
                <a:solidFill>
                  <a:srgbClr val="000000"/>
                </a:solidFill>
              </a:rPr>
              <a:t>Testing others conclusions and hypothesis.</a:t>
            </a:r>
            <a:endParaRPr dirty="0"/>
          </a:p>
          <a:p>
            <a:pPr marL="91440" lvl="0" indent="-127000" algn="l" rtl="0">
              <a:lnSpc>
                <a:spcPct val="90000"/>
              </a:lnSpc>
              <a:spcBef>
                <a:spcPts val="1400"/>
              </a:spcBef>
              <a:spcAft>
                <a:spcPts val="0"/>
              </a:spcAft>
              <a:buSzPts val="2000"/>
              <a:buFont typeface="Arial"/>
              <a:buChar char="•"/>
            </a:pPr>
            <a:r>
              <a:rPr lang="en-AU" dirty="0">
                <a:solidFill>
                  <a:srgbClr val="000000"/>
                </a:solidFill>
              </a:rPr>
              <a:t>New technologies and innovations that can measure more acutely and with more precision.</a:t>
            </a:r>
            <a:endParaRPr dirty="0"/>
          </a:p>
          <a:p>
            <a:pPr marL="91440" lvl="0" indent="-127000" algn="l" rtl="0">
              <a:lnSpc>
                <a:spcPct val="90000"/>
              </a:lnSpc>
              <a:spcBef>
                <a:spcPts val="1400"/>
              </a:spcBef>
              <a:spcAft>
                <a:spcPts val="0"/>
              </a:spcAft>
              <a:buSzPts val="2000"/>
              <a:buFont typeface="Arial"/>
              <a:buChar char="•"/>
            </a:pPr>
            <a:r>
              <a:rPr lang="en-AU" dirty="0">
                <a:solidFill>
                  <a:srgbClr val="000000"/>
                </a:solidFill>
              </a:rPr>
              <a:t>The quest of discovery, to find what is not known.</a:t>
            </a:r>
            <a:endParaRPr dirty="0"/>
          </a:p>
          <a:p>
            <a:pPr marL="0" lvl="0" indent="0" algn="l" rtl="0">
              <a:lnSpc>
                <a:spcPct val="90000"/>
              </a:lnSpc>
              <a:spcBef>
                <a:spcPts val="1400"/>
              </a:spcBef>
              <a:spcAft>
                <a:spcPts val="0"/>
              </a:spcAft>
              <a:buSzPts val="2000"/>
              <a:buNone/>
            </a:pPr>
            <a:endParaRPr dirty="0">
              <a:solidFill>
                <a:srgbClr val="000000"/>
              </a:solidFill>
            </a:endParaRPr>
          </a:p>
          <a:p>
            <a:pPr marL="0" lvl="0" indent="0" algn="l" rtl="0">
              <a:lnSpc>
                <a:spcPct val="90000"/>
              </a:lnSpc>
              <a:spcBef>
                <a:spcPts val="1400"/>
              </a:spcBef>
              <a:spcAft>
                <a:spcPts val="0"/>
              </a:spcAft>
              <a:buSzPts val="2000"/>
              <a:buNone/>
            </a:pPr>
            <a:endParaRPr dirty="0">
              <a:solidFill>
                <a:srgbClr val="000000"/>
              </a:solidFill>
            </a:endParaRPr>
          </a:p>
          <a:p>
            <a:pPr marL="0" lvl="0" indent="0" algn="l" rtl="0">
              <a:lnSpc>
                <a:spcPct val="90000"/>
              </a:lnSpc>
              <a:spcBef>
                <a:spcPts val="1400"/>
              </a:spcBef>
              <a:spcAft>
                <a:spcPts val="0"/>
              </a:spcAft>
              <a:buSzPts val="2000"/>
              <a:buNone/>
            </a:pPr>
            <a:endParaRPr dirty="0">
              <a:solidFill>
                <a:srgbClr val="000000"/>
              </a:solidFill>
            </a:endParaRPr>
          </a:p>
          <a:p>
            <a:pPr marL="0" lvl="0" indent="0" algn="l" rtl="0">
              <a:lnSpc>
                <a:spcPct val="90000"/>
              </a:lnSpc>
              <a:spcBef>
                <a:spcPts val="1400"/>
              </a:spcBef>
              <a:spcAft>
                <a:spcPts val="0"/>
              </a:spcAft>
              <a:buSzPts val="2000"/>
              <a:buNone/>
            </a:pPr>
            <a:endParaRPr dirty="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23"/>
          <p:cNvSpPr txBox="1">
            <a:spLocks noGrp="1"/>
          </p:cNvSpPr>
          <p:nvPr>
            <p:ph type="title"/>
          </p:nvPr>
        </p:nvSpPr>
        <p:spPr>
          <a:xfrm>
            <a:off x="768096" y="585216"/>
            <a:ext cx="7290054" cy="1499616"/>
          </a:xfrm>
          <a:prstGeom prst="rect">
            <a:avLst/>
          </a:prstGeom>
          <a:no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C0C0C"/>
              </a:buClr>
              <a:buSzPts val="4400"/>
              <a:buFont typeface="Questrial"/>
              <a:buNone/>
            </a:pPr>
            <a:r>
              <a:rPr lang="en-AU"/>
              <a:t>THIS IS NOT HOW SCIENCE WORKS</a:t>
            </a:r>
            <a:endParaRPr/>
          </a:p>
        </p:txBody>
      </p:sp>
      <p:pic>
        <p:nvPicPr>
          <p:cNvPr id="859" name="Google Shape;859;p23" descr="A close up of text on a white background&#10;&#10;Description generated with high confidence"/>
          <p:cNvPicPr preferRelativeResize="0">
            <a:picLocks noGrp="1"/>
          </p:cNvPicPr>
          <p:nvPr>
            <p:ph type="body" idx="1"/>
          </p:nvPr>
        </p:nvPicPr>
        <p:blipFill rotWithShape="1">
          <a:blip r:embed="rId3">
            <a:alphaModFix/>
          </a:blip>
          <a:srcRect/>
          <a:stretch/>
        </p:blipFill>
        <p:spPr>
          <a:xfrm>
            <a:off x="498022" y="2248060"/>
            <a:ext cx="6057298" cy="3688065"/>
          </a:xfrm>
          <a:prstGeom prst="rect">
            <a:avLst/>
          </a:prstGeom>
          <a:noFill/>
          <a:ln>
            <a:noFill/>
          </a:ln>
        </p:spPr>
      </p:pic>
      <p:sp>
        <p:nvSpPr>
          <p:cNvPr id="860" name="Google Shape;860;p23"/>
          <p:cNvSpPr txBox="1"/>
          <p:nvPr/>
        </p:nvSpPr>
        <p:spPr>
          <a:xfrm>
            <a:off x="6800849" y="2634526"/>
            <a:ext cx="1845129" cy="2915131"/>
          </a:xfrm>
          <a:prstGeom prst="rect">
            <a:avLst/>
          </a:prstGeom>
          <a:noFill/>
          <a:ln w="9525" cap="flat" cmpd="sng">
            <a:solidFill>
              <a:srgbClr val="92D05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AU" sz="1800" b="0" i="0" u="none" strike="noStrike" cap="none" dirty="0">
                <a:solidFill>
                  <a:schemeClr val="dk1"/>
                </a:solidFill>
                <a:latin typeface="Questrial"/>
                <a:ea typeface="Questrial"/>
                <a:cs typeface="Questrial"/>
                <a:sym typeface="Questrial"/>
              </a:rPr>
              <a:t>How we write science investigations and how we think about solving a scientific problem are two very different things</a:t>
            </a:r>
            <a:endParaRPr dirty="0"/>
          </a:p>
        </p:txBody>
      </p:sp>
    </p:spTree>
  </p:cSld>
  <p:clrMapOvr>
    <a:masterClrMapping/>
  </p:clrMapOvr>
</p:sld>
</file>

<file path=ppt/theme/theme1.xml><?xml version="1.0" encoding="utf-8"?>
<a:theme xmlns:a="http://schemas.openxmlformats.org/drawingml/2006/main" name="Integral">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1218</TotalTime>
  <Words>6234</Words>
  <Application>Microsoft Office PowerPoint</Application>
  <PresentationFormat>On-screen Show (4:3)</PresentationFormat>
  <Paragraphs>375</Paragraphs>
  <Slides>74</Slides>
  <Notes>74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74</vt:i4>
      </vt:variant>
    </vt:vector>
  </HeadingPairs>
  <TitlesOfParts>
    <vt:vector size="81" baseType="lpstr">
      <vt:lpstr>Noto Sans Symbols</vt:lpstr>
      <vt:lpstr>Arial</vt:lpstr>
      <vt:lpstr>Calibri</vt:lpstr>
      <vt:lpstr>Questrial</vt:lpstr>
      <vt:lpstr>Verdana</vt:lpstr>
      <vt:lpstr>Integral</vt:lpstr>
      <vt:lpstr>Integral</vt:lpstr>
      <vt:lpstr>MODULE 5</vt:lpstr>
      <vt:lpstr> MODULE INTRODUCTION </vt:lpstr>
      <vt:lpstr>EQ1: WHAT INITIATES AN INVESTIGATION? </vt:lpstr>
      <vt:lpstr>PowerPoint Presentation</vt:lpstr>
      <vt:lpstr>PowerPoint Presentation</vt:lpstr>
      <vt:lpstr>WHAT INITIATES AN INVESTIGATION?</vt:lpstr>
      <vt:lpstr>IDEAS NOTES FROM OUR CLASS</vt:lpstr>
      <vt:lpstr>WHAT INITIATES AN INVESTIGATION?</vt:lpstr>
      <vt:lpstr>THIS IS NOT HOW SCIENCE WORKS</vt:lpstr>
      <vt:lpstr>CORRECTING SOME MISCONCEPTIONS</vt:lpstr>
      <vt:lpstr>PowerPoint Presentation</vt:lpstr>
      <vt:lpstr>SCIENCE IS A PROCESS OF FINDING OUT THE FACTS BY ASKING AND INVESTIGATING SCIENTIFIC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PEPTIC ULCERS (MARSHALL AND WARREN) TEXTBOOK P 39-40</vt:lpstr>
      <vt:lpstr>WHAT CAUSES PLANT GROWTH( VAN HELMONT) TEXTBOOK P 41-43 </vt:lpstr>
      <vt:lpstr>MICROWAVES( SPENCER) TEXTBOOK PAGES 43-44</vt:lpstr>
      <vt:lpstr>INVESTIGATING MICROWAVES  P.44  </vt:lpstr>
      <vt:lpstr>REVIEW PAGE 45 </vt:lpstr>
      <vt:lpstr>EQ 2  WHAT TYPE OF METHODOLOGY BEST SUITS A SCIENTIFIC INVESTIGATION? </vt:lpstr>
      <vt:lpstr>MARSHAL AND WARREN AND PEPTIC ULCERS THE DOCTOR WHO DRANK INFECTIOUS BROTH, GAVE HIMSELF AN ULCER, AND SOLVED A MEDICAL MYSTERY   </vt:lpstr>
      <vt:lpstr>PowerPoint Presentation</vt:lpstr>
      <vt:lpstr>PowerPoint Presentation</vt:lpstr>
      <vt:lpstr>HIS WORKS CONTINUES, 2017 </vt:lpstr>
      <vt:lpstr>ERATOSTHENES AND EARTH’S CIRCUMFERENCE </vt:lpstr>
      <vt:lpstr>PowerPoint Presentation</vt:lpstr>
      <vt:lpstr>PowerPoint Presentation</vt:lpstr>
      <vt:lpstr>INVESTIGATING MEASUREMENTS  USING SHADOWS  PAGE 47</vt:lpstr>
      <vt:lpstr>DOPPLER AND THE DOPPLER EFFECT P 48-50</vt:lpstr>
      <vt:lpstr>PowerPoint Presentation</vt:lpstr>
      <vt:lpstr>PowerPoint Presentation</vt:lpstr>
      <vt:lpstr>INVESTIGATING THE DOPPLER EFFECT P 49</vt:lpstr>
      <vt:lpstr>PRIESTLEY’S EXPERIMENTS WITH OXYGEN P 51-52 HTTPS://WWW.ACS.ORG/CONTENT/ACS/EN/EDUCATION/WHATISCHEMISTRY/LANDMARKS/JOSEPHPRIESTLEYOXYGEN.HTML </vt:lpstr>
      <vt:lpstr>PowerPoint Presentation</vt:lpstr>
      <vt:lpstr>THE JOURNEY OF DISCOVERY</vt:lpstr>
      <vt:lpstr>PowerPoint Presentation</vt:lpstr>
      <vt:lpstr>PowerPoint Presentation</vt:lpstr>
      <vt:lpstr>INVESTIGATION: MAKING OXYGEN P 53</vt:lpstr>
      <vt:lpstr>EVALUATE THE METHODOLOGY OF THE SCIENTIFIC INVESTIGATIONS P 54-55 </vt:lpstr>
      <vt:lpstr>PowerPoint Presentation</vt:lpstr>
      <vt:lpstr>REVIEW QUESTIONS P 56 </vt:lpstr>
      <vt:lpstr>STUDENT INVESTIGATION( P 56-60 REFERENCE) </vt:lpstr>
      <vt:lpstr>PRACTICE INVESTIGATION: REACTION RATES</vt:lpstr>
      <vt:lpstr>ETHICS IN INVESTIGATIONS P 66-68</vt:lpstr>
      <vt:lpstr>TIME MANAGEMENT AND HUMAN RESOURCES P 68-70</vt:lpstr>
      <vt:lpstr>EQ3 RELIABILITY AND VALIDITY </vt:lpstr>
      <vt:lpstr>SOURCES OF INFORMATION </vt:lpstr>
      <vt:lpstr>COMING UP WITH THE HYPOTHESIS</vt:lpstr>
      <vt:lpstr>EXAMPLE THINKING SCAFFOLD </vt:lpstr>
      <vt:lpstr>PowerPoint Presentation</vt:lpstr>
      <vt:lpstr>TURNING YOUR QUESTIONS INTO TESTABLE HYPOTHESES </vt:lpstr>
      <vt:lpstr>METHODOLOGY IN SCIENCE </vt:lpstr>
      <vt:lpstr>CHOOSING VARIABLES </vt:lpstr>
      <vt:lpstr>SAMPLE SELECTION AND SAMPLE SIZE</vt:lpstr>
      <vt:lpstr>CHOOSING MATERIALS/TECHNOLOGIES AND RISK ASSESSMENT </vt:lpstr>
      <vt:lpstr>PLANNING YOUR METHOD/RECORDING DATA  </vt:lpstr>
      <vt:lpstr>THE AIM OF THE INVESTIGATION </vt:lpstr>
      <vt:lpstr>RESULTS-DETAILED DESCRIPTION OF WHAT HAPPENED.</vt:lpstr>
      <vt:lpstr>DISCUSSION- THE EXPLAINING PART OF THE REPORT   </vt:lpstr>
      <vt:lpstr>PRESENTING RESULT TABLE </vt:lpstr>
      <vt:lpstr>PRESENTING GRAPHS </vt:lpstr>
      <vt:lpstr>CONCLUSION – KEEP IT BRIEF </vt:lpstr>
      <vt:lpstr> EQ4  REPORTING </vt:lpstr>
      <vt:lpstr>SYLLABUS </vt:lpstr>
      <vt:lpstr>SCIENCE REPORT vs SCIENCE INVESTIGATION, P 80 </vt:lpstr>
      <vt:lpstr>SCIENTIFIC REPORTS </vt:lpstr>
      <vt:lpstr>EXAMPLE </vt:lpstr>
      <vt:lpstr>PowerPoint Presentation</vt:lpstr>
      <vt:lpstr>YOUR TURN – DEPTH STUDY INVESTIGATION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5</dc:title>
  <cp:lastModifiedBy>Nathan Ralston-Bryce</cp:lastModifiedBy>
  <cp:revision>25</cp:revision>
  <dcterms:modified xsi:type="dcterms:W3CDTF">2024-09-06T00:07:45Z</dcterms:modified>
</cp:coreProperties>
</file>